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9" r:id="rId5"/>
    <p:sldId id="263" r:id="rId6"/>
    <p:sldId id="329" r:id="rId7"/>
    <p:sldId id="309" r:id="rId8"/>
    <p:sldId id="325" r:id="rId9"/>
    <p:sldId id="314" r:id="rId10"/>
    <p:sldId id="328" r:id="rId11"/>
    <p:sldId id="315" r:id="rId12"/>
    <p:sldId id="312" r:id="rId13"/>
    <p:sldId id="331" r:id="rId14"/>
    <p:sldId id="327" r:id="rId15"/>
    <p:sldId id="319" r:id="rId16"/>
    <p:sldId id="320" r:id="rId17"/>
    <p:sldId id="326" r:id="rId18"/>
    <p:sldId id="321" r:id="rId19"/>
    <p:sldId id="318" r:id="rId20"/>
    <p:sldId id="33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E"/>
    <a:srgbClr val="171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2" autoAdjust="0"/>
    <p:restoredTop sz="94660"/>
  </p:normalViewPr>
  <p:slideViewPr>
    <p:cSldViewPr snapToGrid="0">
      <p:cViewPr>
        <p:scale>
          <a:sx n="75" d="100"/>
          <a:sy n="75" d="100"/>
        </p:scale>
        <p:origin x="-115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92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McKenna" userId="1fb841ec-026e-48d6-8b77-2b50abd87bf2" providerId="ADAL" clId="{90ED6963-DDC6-4545-AA08-76B95A4E0216}"/>
    <pc:docChg chg="custSel delSld modSld">
      <pc:chgData name="Thomas McKenna" userId="1fb841ec-026e-48d6-8b77-2b50abd87bf2" providerId="ADAL" clId="{90ED6963-DDC6-4545-AA08-76B95A4E0216}" dt="2020-08-11T08:57:46.694" v="7" actId="2696"/>
      <pc:docMkLst>
        <pc:docMk/>
      </pc:docMkLst>
      <pc:sldChg chg="delSp modSp del mod">
        <pc:chgData name="Thomas McKenna" userId="1fb841ec-026e-48d6-8b77-2b50abd87bf2" providerId="ADAL" clId="{90ED6963-DDC6-4545-AA08-76B95A4E0216}" dt="2020-08-11T08:57:46.694" v="7" actId="2696"/>
        <pc:sldMkLst>
          <pc:docMk/>
          <pc:sldMk cId="1310005197" sldId="262"/>
        </pc:sldMkLst>
        <pc:spChg chg="mod">
          <ac:chgData name="Thomas McKenna" userId="1fb841ec-026e-48d6-8b77-2b50abd87bf2" providerId="ADAL" clId="{90ED6963-DDC6-4545-AA08-76B95A4E0216}" dt="2020-08-11T08:57:34.146" v="6" actId="20577"/>
          <ac:spMkLst>
            <pc:docMk/>
            <pc:sldMk cId="1310005197" sldId="262"/>
            <ac:spMk id="2" creationId="{00000000-0000-0000-0000-000000000000}"/>
          </ac:spMkLst>
        </pc:spChg>
        <pc:picChg chg="del">
          <ac:chgData name="Thomas McKenna" userId="1fb841ec-026e-48d6-8b77-2b50abd87bf2" providerId="ADAL" clId="{90ED6963-DDC6-4545-AA08-76B95A4E0216}" dt="2020-08-11T08:57:23.543" v="0" actId="478"/>
          <ac:picMkLst>
            <pc:docMk/>
            <pc:sldMk cId="1310005197" sldId="262"/>
            <ac:picMk id="5" creationId="{C38E1DA1-E692-4AEF-98B6-366EFF836694}"/>
          </ac:picMkLst>
        </pc:picChg>
      </pc:sldChg>
    </pc:docChg>
  </pc:docChgLst>
  <pc:docChgLst>
    <pc:chgData name="Thomas McKenna" userId="1fb841ec-026e-48d6-8b77-2b50abd87bf2" providerId="ADAL" clId="{CCAF01E6-42B0-472E-A6D8-A9C417AB0CD5}"/>
    <pc:docChg chg="custSel modSld">
      <pc:chgData name="Thomas McKenna" userId="1fb841ec-026e-48d6-8b77-2b50abd87bf2" providerId="ADAL" clId="{CCAF01E6-42B0-472E-A6D8-A9C417AB0CD5}" dt="2020-02-13T10:46:30.421" v="6" actId="1076"/>
      <pc:docMkLst>
        <pc:docMk/>
      </pc:docMkLst>
      <pc:sldChg chg="addSp delSp modSp mod setBg setClrOvrMap">
        <pc:chgData name="Thomas McKenna" userId="1fb841ec-026e-48d6-8b77-2b50abd87bf2" providerId="ADAL" clId="{CCAF01E6-42B0-472E-A6D8-A9C417AB0CD5}" dt="2020-02-13T10:46:30.421" v="6" actId="1076"/>
        <pc:sldMkLst>
          <pc:docMk/>
          <pc:sldMk cId="1310005197" sldId="262"/>
        </pc:sldMkLst>
        <pc:spChg chg="mod">
          <ac:chgData name="Thomas McKenna" userId="1fb841ec-026e-48d6-8b77-2b50abd87bf2" providerId="ADAL" clId="{CCAF01E6-42B0-472E-A6D8-A9C417AB0CD5}" dt="2020-02-13T10:46:17.608" v="3" actId="26606"/>
          <ac:spMkLst>
            <pc:docMk/>
            <pc:sldMk cId="1310005197" sldId="262"/>
            <ac:spMk id="2" creationId="{00000000-0000-0000-0000-000000000000}"/>
          </ac:spMkLst>
        </pc:spChg>
        <pc:spChg chg="add">
          <ac:chgData name="Thomas McKenna" userId="1fb841ec-026e-48d6-8b77-2b50abd87bf2" providerId="ADAL" clId="{CCAF01E6-42B0-472E-A6D8-A9C417AB0CD5}" dt="2020-02-13T10:46:17.608" v="3" actId="26606"/>
          <ac:spMkLst>
            <pc:docMk/>
            <pc:sldMk cId="1310005197" sldId="262"/>
            <ac:spMk id="10" creationId="{8537B233-9CDD-4A90-AABB-A8963DEE4FBC}"/>
          </ac:spMkLst>
        </pc:spChg>
        <pc:picChg chg="add del mod">
          <ac:chgData name="Thomas McKenna" userId="1fb841ec-026e-48d6-8b77-2b50abd87bf2" providerId="ADAL" clId="{CCAF01E6-42B0-472E-A6D8-A9C417AB0CD5}" dt="2020-02-13T10:45:47.999" v="1"/>
          <ac:picMkLst>
            <pc:docMk/>
            <pc:sldMk cId="1310005197" sldId="262"/>
            <ac:picMk id="4" creationId="{29B850F1-A92E-4147-A03F-4DCBA4CC22AC}"/>
          </ac:picMkLst>
        </pc:picChg>
        <pc:picChg chg="add mod">
          <ac:chgData name="Thomas McKenna" userId="1fb841ec-026e-48d6-8b77-2b50abd87bf2" providerId="ADAL" clId="{CCAF01E6-42B0-472E-A6D8-A9C417AB0CD5}" dt="2020-02-13T10:46:30.421" v="6" actId="1076"/>
          <ac:picMkLst>
            <pc:docMk/>
            <pc:sldMk cId="1310005197" sldId="262"/>
            <ac:picMk id="5" creationId="{C38E1DA1-E692-4AEF-98B6-366EFF836694}"/>
          </ac:picMkLst>
        </pc:picChg>
        <pc:cxnChg chg="add">
          <ac:chgData name="Thomas McKenna" userId="1fb841ec-026e-48d6-8b77-2b50abd87bf2" providerId="ADAL" clId="{CCAF01E6-42B0-472E-A6D8-A9C417AB0CD5}" dt="2020-02-13T10:46:17.608" v="3" actId="26606"/>
          <ac:cxnSpMkLst>
            <pc:docMk/>
            <pc:sldMk cId="1310005197" sldId="262"/>
            <ac:cxnSpMk id="12" creationId="{040575EE-C594-4566-BC00-663004E52AB5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DA719-810E-4EB7-88F5-45436CB8DCFA}" type="datetimeFigureOut">
              <a:rPr lang="en-IE" smtClean="0"/>
              <a:t>14/01/2021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DEB2F-D20A-42F1-92FC-4F2BBD9596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5013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289BC-E978-4E7E-AF2F-9F91327B7028}" type="datetimeFigureOut">
              <a:rPr lang="en-IE" smtClean="0"/>
              <a:t>14/01/2021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FBD1-DB00-4E3F-832B-E01EB9973AF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374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FBD1-DB00-4E3F-832B-E01EB9973AF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9895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FBD1-DB00-4E3F-832B-E01EB9973AF2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216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38" y="5891779"/>
            <a:ext cx="3937725" cy="764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51" y="0"/>
            <a:ext cx="1850879" cy="111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3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1pPr>
            <a:lvl2pPr>
              <a:defRPr sz="2800"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2pPr>
            <a:lvl3pPr>
              <a:defRPr sz="2400"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3pPr>
            <a:lvl4pPr>
              <a:defRPr sz="2000"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4pPr>
            <a:lvl5pPr>
              <a:defRPr sz="2000"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0F2EAA-34CC-4E27-94E8-B0E595C55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47" y="6339660"/>
            <a:ext cx="1886038" cy="378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693" y="410556"/>
            <a:ext cx="702213" cy="626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078" y="993913"/>
            <a:ext cx="1442733" cy="3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0F2EAA-34CC-4E27-94E8-B0E595C55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47" y="6339660"/>
            <a:ext cx="1886038" cy="378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693" y="410556"/>
            <a:ext cx="702213" cy="626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078" y="993913"/>
            <a:ext cx="1442733" cy="3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9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t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333" y="192019"/>
            <a:ext cx="9175595" cy="8838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129" y="823597"/>
            <a:ext cx="1348908" cy="814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810" y="391090"/>
            <a:ext cx="634246" cy="48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9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 t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333" y="192019"/>
            <a:ext cx="9175595" cy="8838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68363" y="1616075"/>
            <a:ext cx="10356850" cy="4652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293" y="596590"/>
            <a:ext cx="1602663" cy="968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0F2EAA-34CC-4E27-94E8-B0E595C554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47" y="6339660"/>
            <a:ext cx="1886038" cy="378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810" y="391090"/>
            <a:ext cx="634246" cy="48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8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1A4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366" y="1857522"/>
            <a:ext cx="10515600" cy="4351338"/>
          </a:xfrm>
        </p:spPr>
        <p:txBody>
          <a:bodyPr/>
          <a:lstStyle>
            <a:lvl1pPr>
              <a:defRPr>
                <a:solidFill>
                  <a:srgbClr val="171A4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1pPr>
            <a:lvl2pPr>
              <a:defRPr>
                <a:solidFill>
                  <a:srgbClr val="171A4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2pPr>
            <a:lvl3pPr>
              <a:defRPr>
                <a:solidFill>
                  <a:srgbClr val="171A4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3pPr>
            <a:lvl4pPr>
              <a:defRPr>
                <a:solidFill>
                  <a:srgbClr val="171A4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4pPr>
            <a:lvl5pPr>
              <a:defRPr>
                <a:solidFill>
                  <a:srgbClr val="171A4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0F2EAA-34CC-4E27-94E8-B0E595C55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47" y="6339660"/>
            <a:ext cx="1886038" cy="378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805" y="311033"/>
            <a:ext cx="702213" cy="626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078" y="993913"/>
            <a:ext cx="1442733" cy="3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8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8544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22" y="403806"/>
            <a:ext cx="1682061" cy="452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9" y="5767760"/>
            <a:ext cx="4568456" cy="88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2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1pPr>
            <a:lvl2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2pPr>
            <a:lvl3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3pPr>
            <a:lvl4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4pPr>
            <a:lvl5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1pPr>
            <a:lvl2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2pPr>
            <a:lvl3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3pPr>
            <a:lvl4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4pPr>
            <a:lvl5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0F2EAA-34CC-4E27-94E8-B0E595C55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47" y="6339660"/>
            <a:ext cx="1886038" cy="378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693" y="410556"/>
            <a:ext cx="702213" cy="626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078" y="993913"/>
            <a:ext cx="1442733" cy="3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3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1pPr>
            <a:lvl2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2pPr>
            <a:lvl3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3pPr>
            <a:lvl4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4pPr>
            <a:lvl5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1pPr>
            <a:lvl2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2pPr>
            <a:lvl3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3pPr>
            <a:lvl4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4pPr>
            <a:lvl5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0F2EAA-34CC-4E27-94E8-B0E595C55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47" y="6339660"/>
            <a:ext cx="1886038" cy="378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693" y="410556"/>
            <a:ext cx="702213" cy="626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078" y="993913"/>
            <a:ext cx="1442733" cy="3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5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JhengHei Light" panose="020B0304030504040204" pitchFamily="34" charset="-120"/>
                <a:ea typeface="Microsoft JhengHei Light" panose="020B0304030504040204" pitchFamily="34" charset="-120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0F2EAA-34CC-4E27-94E8-B0E595C55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47" y="6339660"/>
            <a:ext cx="1886038" cy="378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693" y="410556"/>
            <a:ext cx="702213" cy="626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078" y="993913"/>
            <a:ext cx="1442733" cy="3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0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80F2EAA-34CC-4E27-94E8-B0E595C55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47" y="6339660"/>
            <a:ext cx="1886038" cy="378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693" y="410556"/>
            <a:ext cx="702213" cy="626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078" y="993913"/>
            <a:ext cx="1442733" cy="3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0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stretch>
            <a:fillRect t="-9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10556"/>
            <a:ext cx="9175595" cy="88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130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JhengHei Light" panose="020B0304030504040204" pitchFamily="34" charset="-120"/>
          <a:ea typeface="Microsoft JhengHei Light" panose="020B03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JhengHei Light" panose="020B0304030504040204" pitchFamily="34" charset="-120"/>
          <a:ea typeface="Microsoft JhengHei Light" panose="020B03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JhengHei Light" panose="020B0304030504040204" pitchFamily="34" charset="-120"/>
          <a:ea typeface="Microsoft JhengHei Light" panose="020B03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JhengHei Light" panose="020B0304030504040204" pitchFamily="34" charset="-120"/>
          <a:ea typeface="Microsoft JhengHei Light" panose="020B03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Light" panose="020B0304030504040204" pitchFamily="34" charset="-120"/>
          <a:ea typeface="Microsoft JhengHei Light" panose="020B03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Light" panose="020B0304030504040204" pitchFamily="34" charset="-120"/>
          <a:ea typeface="Microsoft JhengHei Light" panose="020B03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9757" y="2204031"/>
            <a:ext cx="9144000" cy="2055735"/>
          </a:xfrm>
        </p:spPr>
        <p:txBody>
          <a:bodyPr>
            <a:normAutofit/>
          </a:bodyPr>
          <a:lstStyle/>
          <a:p>
            <a:r>
              <a:rPr lang="en-IE" sz="4800" dirty="0" smtClean="0">
                <a:latin typeface="+mn-lt"/>
              </a:rPr>
              <a:t>MS Teams Breakout Rooms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04565"/>
            <a:ext cx="9144000" cy="1655762"/>
          </a:xfrm>
        </p:spPr>
        <p:txBody>
          <a:bodyPr/>
          <a:lstStyle/>
          <a:p>
            <a:r>
              <a:rPr lang="en-IE" dirty="0" err="1" smtClean="0">
                <a:latin typeface="+mn-lt"/>
              </a:rPr>
              <a:t>OoCIO</a:t>
            </a:r>
            <a:r>
              <a:rPr lang="en-IE" dirty="0" smtClean="0">
                <a:latin typeface="+mn-lt"/>
              </a:rPr>
              <a:t> Office 365 Team</a:t>
            </a:r>
          </a:p>
        </p:txBody>
      </p:sp>
    </p:spTree>
    <p:extLst>
      <p:ext uri="{BB962C8B-B14F-4D97-AF65-F5344CB8AC3E}">
        <p14:creationId xmlns:p14="http://schemas.microsoft.com/office/powerpoint/2010/main" val="35973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58" y="410556"/>
            <a:ext cx="9454237" cy="883812"/>
          </a:xfrm>
        </p:spPr>
        <p:txBody>
          <a:bodyPr>
            <a:normAutofit/>
          </a:bodyPr>
          <a:lstStyle/>
          <a:p>
            <a:r>
              <a:rPr lang="en-IE" sz="4000" dirty="0" smtClean="0">
                <a:latin typeface="+mn-lt"/>
              </a:rPr>
              <a:t>Assign a latecomer?</a:t>
            </a:r>
            <a:endParaRPr lang="en-IE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627" y="1255594"/>
            <a:ext cx="10608339" cy="49532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2000" dirty="0" smtClean="0">
              <a:latin typeface="+mn-lt"/>
            </a:endParaRPr>
          </a:p>
          <a:p>
            <a:pPr marL="0" indent="0">
              <a:buNone/>
            </a:pPr>
            <a:r>
              <a:rPr lang="en-IE" sz="2000" dirty="0" smtClean="0">
                <a:latin typeface="+mn-lt"/>
              </a:rPr>
              <a:t>Example: Ann </a:t>
            </a:r>
            <a:r>
              <a:rPr lang="en-IE" sz="2000" dirty="0" err="1" smtClean="0">
                <a:latin typeface="+mn-lt"/>
              </a:rPr>
              <a:t>Kozma</a:t>
            </a:r>
            <a:r>
              <a:rPr lang="en-IE" sz="2000" dirty="0" smtClean="0">
                <a:latin typeface="+mn-lt"/>
              </a:rPr>
              <a:t> has joined  the meeting late</a:t>
            </a:r>
          </a:p>
          <a:p>
            <a:pPr marL="0" indent="0">
              <a:buNone/>
            </a:pPr>
            <a:r>
              <a:rPr lang="en-IE" sz="2000" dirty="0" smtClean="0">
                <a:latin typeface="+mn-lt"/>
              </a:rPr>
              <a:t>Everyone else  </a:t>
            </a:r>
            <a:r>
              <a:rPr lang="en-IE" sz="2000" dirty="0">
                <a:latin typeface="+mn-lt"/>
              </a:rPr>
              <a:t>has been assigned to</a:t>
            </a:r>
          </a:p>
          <a:p>
            <a:pPr marL="0" indent="0">
              <a:buNone/>
            </a:pPr>
            <a:r>
              <a:rPr lang="en-IE" sz="2000" dirty="0" smtClean="0">
                <a:latin typeface="+mn-lt"/>
              </a:rPr>
              <a:t>their </a:t>
            </a:r>
            <a:r>
              <a:rPr lang="en-IE" sz="2000" dirty="0">
                <a:latin typeface="+mn-lt"/>
              </a:rPr>
              <a:t>rooms </a:t>
            </a:r>
            <a:r>
              <a:rPr lang="en-IE" sz="2000" dirty="0" smtClean="0">
                <a:latin typeface="+mn-lt"/>
              </a:rPr>
              <a:t>(Blue/Red/Green)</a:t>
            </a:r>
          </a:p>
          <a:p>
            <a:pPr marL="0" indent="0">
              <a:buNone/>
            </a:pPr>
            <a:endParaRPr lang="en-IE" sz="2000" dirty="0" smtClean="0">
              <a:latin typeface="+mn-lt"/>
            </a:endParaRPr>
          </a:p>
          <a:p>
            <a:r>
              <a:rPr lang="en-IE" sz="2000" dirty="0" smtClean="0">
                <a:latin typeface="+mn-lt"/>
              </a:rPr>
              <a:t>Ann will ‘appear’ in the main meeting space when 	</a:t>
            </a:r>
          </a:p>
          <a:p>
            <a:pPr marL="0" indent="0">
              <a:buNone/>
            </a:pPr>
            <a:r>
              <a:rPr lang="en-IE" sz="2000" dirty="0" smtClean="0">
                <a:latin typeface="+mn-lt"/>
              </a:rPr>
              <a:t>    she enters the meeting</a:t>
            </a:r>
          </a:p>
          <a:p>
            <a:r>
              <a:rPr lang="en-IE" sz="2000" dirty="0" smtClean="0">
                <a:latin typeface="+mn-lt"/>
              </a:rPr>
              <a:t>To send her to a room (assign her),  go to</a:t>
            </a:r>
          </a:p>
          <a:p>
            <a:pPr marL="0" indent="0">
              <a:buNone/>
            </a:pPr>
            <a:r>
              <a:rPr lang="en-IE" sz="2000" dirty="0">
                <a:latin typeface="+mn-lt"/>
              </a:rPr>
              <a:t> </a:t>
            </a:r>
            <a:r>
              <a:rPr lang="en-IE" sz="2000" dirty="0" smtClean="0">
                <a:latin typeface="+mn-lt"/>
              </a:rPr>
              <a:t>   ‘Participants’ in your toolbar, then select her name.</a:t>
            </a:r>
          </a:p>
          <a:p>
            <a:r>
              <a:rPr lang="en-IE" sz="2000" dirty="0" smtClean="0">
                <a:latin typeface="+mn-lt"/>
              </a:rPr>
              <a:t>The list of available rooms will then appear </a:t>
            </a:r>
          </a:p>
          <a:p>
            <a:r>
              <a:rPr lang="en-IE" sz="2000" dirty="0" smtClean="0">
                <a:latin typeface="+mn-lt"/>
              </a:rPr>
              <a:t>She can be assigned to the selected room, </a:t>
            </a:r>
          </a:p>
          <a:p>
            <a:pPr marL="0" indent="0">
              <a:buNone/>
            </a:pPr>
            <a:r>
              <a:rPr lang="en-IE" sz="2000" dirty="0" smtClean="0">
                <a:latin typeface="+mn-lt"/>
              </a:rPr>
              <a:t>    without  disturbing any other rooms’ participants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7" t="19962" r="34967" b="30784"/>
          <a:stretch/>
        </p:blipFill>
        <p:spPr bwMode="auto">
          <a:xfrm>
            <a:off x="6997700" y="1143000"/>
            <a:ext cx="3249493" cy="511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3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4148"/>
            <a:ext cx="9648967" cy="680219"/>
          </a:xfrm>
        </p:spPr>
        <p:txBody>
          <a:bodyPr>
            <a:normAutofit fontScale="90000"/>
          </a:bodyPr>
          <a:lstStyle/>
          <a:p>
            <a:r>
              <a:rPr lang="en-IE" dirty="0" smtClean="0">
                <a:latin typeface="+mn-lt"/>
              </a:rPr>
              <a:t>Move  </a:t>
            </a:r>
            <a:r>
              <a:rPr lang="en-IE" i="1" dirty="0" smtClean="0">
                <a:latin typeface="+mn-lt"/>
              </a:rPr>
              <a:t>one or more attendees </a:t>
            </a:r>
            <a:r>
              <a:rPr lang="en-IE" dirty="0" smtClean="0">
                <a:latin typeface="+mn-lt"/>
              </a:rPr>
              <a:t>to a different room? </a:t>
            </a:r>
            <a:r>
              <a:rPr lang="en-IE" dirty="0">
                <a:latin typeface="+mn-lt"/>
              </a:rPr>
              <a:t> </a:t>
            </a:r>
            <a:r>
              <a:rPr lang="en-IE" dirty="0" smtClean="0">
                <a:latin typeface="+mn-lt"/>
              </a:rPr>
              <a:t>Close that room only and re-assign</a:t>
            </a:r>
            <a:endParaRPr lang="en-IE" dirty="0">
              <a:latin typeface="+mn-lt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 bwMode="auto">
          <a:xfrm>
            <a:off x="914400" y="1647241"/>
            <a:ext cx="10522423" cy="521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8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latin typeface="+mn-lt"/>
              </a:rPr>
              <a:t>Organiser can communicate with rooms using Settings/‘Make an Announcement</a:t>
            </a:r>
            <a:r>
              <a:rPr lang="en-IE" dirty="0" smtClean="0"/>
              <a:t>’</a:t>
            </a:r>
            <a:endParaRPr lang="en-I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6"/>
          <a:stretch/>
        </p:blipFill>
        <p:spPr bwMode="auto">
          <a:xfrm>
            <a:off x="846159" y="1766455"/>
            <a:ext cx="10536074" cy="509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182" y="3111690"/>
            <a:ext cx="1965278" cy="47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23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latin typeface="+mn-lt"/>
              </a:rPr>
              <a:t>Create your announcement </a:t>
            </a:r>
            <a:endParaRPr lang="en-IE" dirty="0">
              <a:latin typeface="+mn-lt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t="9142" r="19547" b="29788"/>
          <a:stretch/>
        </p:blipFill>
        <p:spPr bwMode="auto">
          <a:xfrm>
            <a:off x="887102" y="1583141"/>
            <a:ext cx="10440539" cy="527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2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latin typeface="+mn-lt"/>
              </a:rPr>
              <a:t>Announcement appears in each room’s individual chat</a:t>
            </a:r>
            <a:endParaRPr lang="en-IE" dirty="0">
              <a:latin typeface="+mn-lt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16045" r="10841" b="6250"/>
          <a:stretch/>
        </p:blipFill>
        <p:spPr bwMode="auto">
          <a:xfrm>
            <a:off x="668740" y="1510720"/>
            <a:ext cx="10740788" cy="534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065" y="5114191"/>
            <a:ext cx="1963738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1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410556"/>
            <a:ext cx="10333440" cy="883812"/>
          </a:xfrm>
        </p:spPr>
        <p:txBody>
          <a:bodyPr>
            <a:normAutofit fontScale="90000"/>
          </a:bodyPr>
          <a:lstStyle/>
          <a:p>
            <a:r>
              <a:rPr lang="en-IE" dirty="0" smtClean="0">
                <a:latin typeface="+mn-lt"/>
              </a:rPr>
              <a:t>The </a:t>
            </a:r>
            <a:r>
              <a:rPr lang="en-IE" dirty="0" smtClean="0">
                <a:latin typeface="+mn-lt"/>
              </a:rPr>
              <a:t>organiser(only) can also </a:t>
            </a:r>
            <a:r>
              <a:rPr lang="en-IE" dirty="0" smtClean="0">
                <a:latin typeface="+mn-lt"/>
              </a:rPr>
              <a:t>join any room- select the room, then </a:t>
            </a:r>
            <a:r>
              <a:rPr lang="en-IE" dirty="0" smtClean="0">
                <a:latin typeface="+mn-lt"/>
              </a:rPr>
              <a:t>‘More </a:t>
            </a:r>
            <a:r>
              <a:rPr lang="en-IE" dirty="0" smtClean="0">
                <a:latin typeface="+mn-lt"/>
              </a:rPr>
              <a:t>Options’ and ‘Join Room’ </a:t>
            </a:r>
            <a:endParaRPr lang="en-IE" dirty="0">
              <a:latin typeface="+mn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"/>
          <a:stretch/>
        </p:blipFill>
        <p:spPr bwMode="auto">
          <a:xfrm>
            <a:off x="1092199" y="1648858"/>
            <a:ext cx="10058021" cy="520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705" y="4599296"/>
            <a:ext cx="1709095" cy="36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9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556"/>
            <a:ext cx="9452212" cy="883812"/>
          </a:xfrm>
        </p:spPr>
        <p:txBody>
          <a:bodyPr>
            <a:normAutofit fontScale="90000"/>
          </a:bodyPr>
          <a:lstStyle/>
          <a:p>
            <a:r>
              <a:rPr lang="en-IE" dirty="0" smtClean="0">
                <a:latin typeface="+mn-lt"/>
              </a:rPr>
              <a:t>Bring all back to main meeting? </a:t>
            </a:r>
            <a:r>
              <a:rPr lang="en-IE" dirty="0" smtClean="0">
                <a:latin typeface="+mn-lt"/>
              </a:rPr>
              <a:t>‘Close Rooms’ (all at once)</a:t>
            </a:r>
            <a:r>
              <a:rPr lang="en-IE" dirty="0" smtClean="0">
                <a:latin typeface="+mn-lt"/>
              </a:rPr>
              <a:t> </a:t>
            </a:r>
            <a:r>
              <a:rPr lang="en-IE" i="1" dirty="0" smtClean="0">
                <a:latin typeface="+mn-lt"/>
              </a:rPr>
              <a:t>or </a:t>
            </a:r>
            <a:r>
              <a:rPr lang="en-IE" dirty="0" smtClean="0">
                <a:latin typeface="+mn-lt"/>
              </a:rPr>
              <a:t>close individually</a:t>
            </a:r>
            <a:endParaRPr lang="en-IE" dirty="0"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677940"/>
            <a:ext cx="10003808" cy="51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040" y="5662091"/>
            <a:ext cx="1115509" cy="38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74" y="3843996"/>
            <a:ext cx="806782" cy="27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3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b="1" dirty="0" smtClean="0">
              <a:solidFill>
                <a:srgbClr val="002060"/>
              </a:solidFill>
              <a:latin typeface="Calibri"/>
              <a:ea typeface="Calibri"/>
            </a:endParaRPr>
          </a:p>
          <a:p>
            <a:pPr marL="0" indent="0">
              <a:buNone/>
            </a:pPr>
            <a:endParaRPr lang="en-IE" dirty="0" smtClean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r>
              <a:rPr lang="en-IE" sz="4000" dirty="0" smtClean="0">
                <a:solidFill>
                  <a:srgbClr val="002060"/>
                </a:solidFill>
                <a:latin typeface="+mn-lt"/>
              </a:rPr>
              <a:t>Thank  You!</a:t>
            </a:r>
          </a:p>
          <a:p>
            <a:pPr marL="0" indent="0">
              <a:buNone/>
            </a:pPr>
            <a:endParaRPr lang="en-IE" dirty="0">
              <a:latin typeface="+mn-lt"/>
            </a:endParaRPr>
          </a:p>
          <a:p>
            <a:pPr marL="0" indent="0">
              <a:buNone/>
            </a:pPr>
            <a:endParaRPr lang="en-IE" dirty="0" smtClean="0">
              <a:latin typeface="+mn-lt"/>
            </a:endParaRP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4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Meeting  toolbar; organiser only </a:t>
            </a:r>
            <a:endParaRPr lang="en-IE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1" t="6157" b="82463"/>
          <a:stretch/>
        </p:blipFill>
        <p:spPr bwMode="auto">
          <a:xfrm>
            <a:off x="532261" y="2470244"/>
            <a:ext cx="11415217" cy="140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01" y="2661314"/>
            <a:ext cx="1263894" cy="77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2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 smtClean="0">
                <a:latin typeface="+mn-lt"/>
              </a:rPr>
              <a:t>Tips before you start…</a:t>
            </a:r>
            <a:endParaRPr lang="en-IE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366" y="1542197"/>
            <a:ext cx="10515600" cy="4666663"/>
          </a:xfrm>
        </p:spPr>
        <p:txBody>
          <a:bodyPr>
            <a:normAutofit/>
          </a:bodyPr>
          <a:lstStyle/>
          <a:p>
            <a:r>
              <a:rPr lang="en-IE" dirty="0" smtClean="0">
                <a:latin typeface="+mn-lt"/>
              </a:rPr>
              <a:t>Ensure </a:t>
            </a:r>
            <a:r>
              <a:rPr lang="en-IE" dirty="0" smtClean="0">
                <a:latin typeface="+mn-lt"/>
              </a:rPr>
              <a:t>you(organiser) are using the MS Teams Desktop App </a:t>
            </a:r>
          </a:p>
          <a:p>
            <a:r>
              <a:rPr lang="en-IE" dirty="0" smtClean="0">
                <a:latin typeface="+mn-lt"/>
              </a:rPr>
              <a:t>Participants can join from any device, but some features may </a:t>
            </a:r>
            <a:r>
              <a:rPr lang="en-IE" dirty="0" smtClean="0">
                <a:latin typeface="+mn-lt"/>
              </a:rPr>
              <a:t>be limited </a:t>
            </a:r>
            <a:r>
              <a:rPr lang="en-IE" dirty="0" smtClean="0">
                <a:latin typeface="+mn-lt"/>
              </a:rPr>
              <a:t>on for e.g. mobile</a:t>
            </a:r>
          </a:p>
          <a:p>
            <a:r>
              <a:rPr lang="en-IE" i="1" dirty="0" smtClean="0">
                <a:latin typeface="+mn-lt"/>
              </a:rPr>
              <a:t>Only</a:t>
            </a:r>
            <a:r>
              <a:rPr lang="en-IE" dirty="0" smtClean="0">
                <a:latin typeface="+mn-lt"/>
              </a:rPr>
              <a:t> the meeting organiser can create breakout rooms</a:t>
            </a:r>
          </a:p>
          <a:p>
            <a:r>
              <a:rPr lang="en-IE" dirty="0">
                <a:latin typeface="+mn-lt"/>
              </a:rPr>
              <a:t>U</a:t>
            </a:r>
            <a:r>
              <a:rPr lang="en-IE" dirty="0" smtClean="0">
                <a:latin typeface="+mn-lt"/>
              </a:rPr>
              <a:t>p to 50 rooms can be created </a:t>
            </a:r>
          </a:p>
          <a:p>
            <a:r>
              <a:rPr lang="en-IE" dirty="0" smtClean="0">
                <a:latin typeface="+mn-lt"/>
              </a:rPr>
              <a:t>In each breakout room, participants can share files, the whiteboard, chat etc. and access them afterwards (in the Teams  Chat space</a:t>
            </a:r>
            <a:r>
              <a:rPr lang="en-IE" dirty="0" smtClean="0">
                <a:latin typeface="+mn-lt"/>
              </a:rPr>
              <a:t>)</a:t>
            </a:r>
            <a:endParaRPr lang="en-I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62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latin typeface="+mn-lt"/>
              </a:rPr>
              <a:t>Before the meeting starts; option to add rooms</a:t>
            </a:r>
            <a:endParaRPr lang="en-I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0" b="9328"/>
          <a:stretch/>
        </p:blipFill>
        <p:spPr bwMode="auto">
          <a:xfrm>
            <a:off x="723331" y="1631752"/>
            <a:ext cx="10672550" cy="522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828" y="3794078"/>
            <a:ext cx="963766" cy="45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5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latin typeface="+mn-lt"/>
              </a:rPr>
              <a:t>Before/after </a:t>
            </a:r>
            <a:r>
              <a:rPr lang="en-IE" dirty="0">
                <a:latin typeface="+mn-lt"/>
              </a:rPr>
              <a:t>the meeting starts; </a:t>
            </a:r>
            <a:r>
              <a:rPr lang="en-IE" dirty="0" smtClean="0">
                <a:latin typeface="+mn-lt"/>
              </a:rPr>
              <a:t> </a:t>
            </a:r>
            <a:r>
              <a:rPr lang="en-IE" dirty="0" smtClean="0">
                <a:latin typeface="+mn-lt"/>
              </a:rPr>
              <a:t>option to </a:t>
            </a:r>
            <a:r>
              <a:rPr lang="en-IE" dirty="0" smtClean="0">
                <a:latin typeface="+mn-lt"/>
              </a:rPr>
              <a:t>re-name rooms</a:t>
            </a:r>
            <a:endParaRPr lang="en-IE" dirty="0">
              <a:latin typeface="+mn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t="8022" r="772" b="11007"/>
          <a:stretch/>
        </p:blipFill>
        <p:spPr bwMode="auto">
          <a:xfrm>
            <a:off x="495870" y="1655488"/>
            <a:ext cx="10954602" cy="520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55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>
                <a:latin typeface="+mn-lt"/>
              </a:rPr>
              <a:t>A</a:t>
            </a:r>
            <a:r>
              <a:rPr lang="en-IE" dirty="0" smtClean="0">
                <a:latin typeface="+mn-lt"/>
              </a:rPr>
              <a:t>ssign </a:t>
            </a:r>
            <a:r>
              <a:rPr lang="en-IE" dirty="0" smtClean="0">
                <a:latin typeface="+mn-lt"/>
              </a:rPr>
              <a:t>participants automatically or </a:t>
            </a:r>
            <a:r>
              <a:rPr lang="en-IE" dirty="0" smtClean="0">
                <a:latin typeface="+mn-lt"/>
              </a:rPr>
              <a:t>manually</a:t>
            </a:r>
            <a:endParaRPr lang="en-IE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 t="6157" b="17724"/>
          <a:stretch/>
        </p:blipFill>
        <p:spPr bwMode="auto">
          <a:xfrm>
            <a:off x="836803" y="1910687"/>
            <a:ext cx="10681907" cy="494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51" y="3179455"/>
            <a:ext cx="3068163" cy="71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1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332" y="423081"/>
            <a:ext cx="9727192" cy="953173"/>
          </a:xfrm>
        </p:spPr>
        <p:txBody>
          <a:bodyPr>
            <a:normAutofit fontScale="90000"/>
          </a:bodyPr>
          <a:lstStyle/>
          <a:p>
            <a:r>
              <a:rPr lang="en-IE" dirty="0" smtClean="0">
                <a:latin typeface="+mn-lt"/>
              </a:rPr>
              <a:t>Note: more practical (usually!) </a:t>
            </a:r>
            <a:r>
              <a:rPr lang="en-IE" i="1" dirty="0" smtClean="0">
                <a:latin typeface="+mn-lt"/>
              </a:rPr>
              <a:t>not </a:t>
            </a:r>
            <a:r>
              <a:rPr lang="en-IE" dirty="0" smtClean="0">
                <a:latin typeface="+mn-lt"/>
              </a:rPr>
              <a:t>to allow participants to return the main meeting</a:t>
            </a:r>
            <a:endParaRPr lang="en-IE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 t="6157" b="17724"/>
          <a:stretch/>
        </p:blipFill>
        <p:spPr bwMode="auto">
          <a:xfrm>
            <a:off x="836803" y="1910687"/>
            <a:ext cx="10681907" cy="494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901" y="3797674"/>
            <a:ext cx="3145809" cy="54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0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latin typeface="+mn-lt"/>
              </a:rPr>
              <a:t>Ready to send participants to their rooms? </a:t>
            </a:r>
            <a:r>
              <a:rPr lang="en-IE" dirty="0" smtClean="0">
                <a:latin typeface="+mn-lt"/>
              </a:rPr>
              <a:t>‘Start Rooms</a:t>
            </a:r>
            <a:r>
              <a:rPr lang="en-IE" dirty="0" smtClean="0"/>
              <a:t>’</a:t>
            </a:r>
            <a:endParaRPr lang="en-I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5" b="16604"/>
          <a:stretch/>
        </p:blipFill>
        <p:spPr bwMode="auto">
          <a:xfrm>
            <a:off x="859809" y="1719618"/>
            <a:ext cx="10590663" cy="513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450" y="4135272"/>
            <a:ext cx="912488" cy="42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6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latin typeface="+mn-lt"/>
              </a:rPr>
              <a:t>Start again and re-assign </a:t>
            </a:r>
            <a:r>
              <a:rPr lang="en-IE" i="1" dirty="0" smtClean="0">
                <a:latin typeface="+mn-lt"/>
              </a:rPr>
              <a:t>all</a:t>
            </a:r>
            <a:r>
              <a:rPr lang="en-IE" dirty="0" smtClean="0">
                <a:latin typeface="+mn-lt"/>
              </a:rPr>
              <a:t> participants? Re-create rooms</a:t>
            </a:r>
            <a:endParaRPr lang="en-I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7091" r="1191" b="16231"/>
          <a:stretch/>
        </p:blipFill>
        <p:spPr bwMode="auto">
          <a:xfrm>
            <a:off x="586854" y="1808329"/>
            <a:ext cx="10981298" cy="504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306" y="3389943"/>
            <a:ext cx="1956700" cy="57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0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019 OoCIO Presentation Template" id="{8199BE0C-AF0E-4E99-BEF1-1142B35B9BA2}" vid="{8ABDF683-B759-469A-8662-06A91076D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7BE0F289429B4C861A5628EDF9BC81" ma:contentTypeVersion="5" ma:contentTypeDescription="Create a new document." ma:contentTypeScope="" ma:versionID="7ac494699e6c51878d34ca8b2017ca5e">
  <xsd:schema xmlns:xsd="http://www.w3.org/2001/XMLSchema" xmlns:xs="http://www.w3.org/2001/XMLSchema" xmlns:p="http://schemas.microsoft.com/office/2006/metadata/properties" xmlns:ns2="001910b0-9b75-4326-a52b-18557dc2e892" targetNamespace="http://schemas.microsoft.com/office/2006/metadata/properties" ma:root="true" ma:fieldsID="ee88dd735941840899c786a5fbb8254a" ns2:_="">
    <xsd:import namespace="001910b0-9b75-4326-a52b-18557dc2e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1910b0-9b75-4326-a52b-18557dc2e8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67C5C1-5D48-4F47-8108-A18BA1C7C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1910b0-9b75-4326-a52b-18557dc2e8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1145FC-0B7D-424F-AEA0-358F0EB05A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A1F33D-066F-4963-AC90-7241FF92621D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001910b0-9b75-4326-a52b-18557dc2e892"/>
    <ds:schemaRef ds:uri="http://purl.org/dc/terms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 OoCIO Presentation Template</Template>
  <TotalTime>3142</TotalTime>
  <Words>267</Words>
  <Application>Microsoft Office PowerPoint</Application>
  <PresentationFormat>Custom</PresentationFormat>
  <Paragraphs>41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MS Teams Breakout Rooms </vt:lpstr>
      <vt:lpstr>Meeting  toolbar; organiser only </vt:lpstr>
      <vt:lpstr>Tips before you start…</vt:lpstr>
      <vt:lpstr>Before the meeting starts; option to add rooms</vt:lpstr>
      <vt:lpstr>Before/after the meeting starts;  option to re-name rooms</vt:lpstr>
      <vt:lpstr>Assign participants automatically or manually</vt:lpstr>
      <vt:lpstr>Note: more practical (usually!) not to allow participants to return the main meeting</vt:lpstr>
      <vt:lpstr>Ready to send participants to their rooms? ‘Start Rooms’</vt:lpstr>
      <vt:lpstr>Start again and re-assign all participants? Re-create rooms</vt:lpstr>
      <vt:lpstr>Assign a latecomer?</vt:lpstr>
      <vt:lpstr>Move  one or more attendees to a different room?  Close that room only and re-assign</vt:lpstr>
      <vt:lpstr>Organiser can communicate with rooms using Settings/‘Make an Announcement’</vt:lpstr>
      <vt:lpstr>Create your announcement </vt:lpstr>
      <vt:lpstr>Announcement appears in each room’s individual chat</vt:lpstr>
      <vt:lpstr>The organiser(only) can also join any room- select the room, then ‘More Options’ and ‘Join Room’ </vt:lpstr>
      <vt:lpstr>Bring all back to main meeting? ‘Close Rooms’ (all at once) or close individually</vt:lpstr>
      <vt:lpstr>PowerPoint Presentation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Elaine Naughton</dc:creator>
  <cp:lastModifiedBy>Rosaleen Quinlan</cp:lastModifiedBy>
  <cp:revision>102</cp:revision>
  <dcterms:created xsi:type="dcterms:W3CDTF">2019-03-27T10:18:37Z</dcterms:created>
  <dcterms:modified xsi:type="dcterms:W3CDTF">2021-01-14T17:40:52Z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0x010100957BE0F289429B4C861A5628EDF9BC81</vt:lpwstr>
  </property>
</Properties>
</file>