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Open Sauce SemiBold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EE"/>
    <a:srgbClr val="08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25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9602450"/>
            <a:ext cx="15113000" cy="1771650"/>
          </a:xfrm>
          <a:prstGeom prst="rect">
            <a:avLst/>
          </a:prstGeom>
          <a:solidFill>
            <a:srgbClr val="DFEFEE"/>
          </a:solidFill>
          <a:ln>
            <a:solidFill>
              <a:srgbClr val="DFE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Freeform 14"/>
          <p:cNvSpPr/>
          <p:nvPr/>
        </p:nvSpPr>
        <p:spPr>
          <a:xfrm>
            <a:off x="7093843" y="5680000"/>
            <a:ext cx="7017956" cy="6858272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085454"/>
          </a:solidFill>
          <a:ln>
            <a:solidFill>
              <a:srgbClr val="085454"/>
            </a:solidFill>
          </a:ln>
        </p:spPr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39" y="5736832"/>
            <a:ext cx="6967510" cy="6762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5"/>
          <p:cNvGrpSpPr/>
          <p:nvPr/>
        </p:nvGrpSpPr>
        <p:grpSpPr>
          <a:xfrm>
            <a:off x="595089" y="2276047"/>
            <a:ext cx="13922822" cy="3203206"/>
            <a:chOff x="0" y="138679"/>
            <a:chExt cx="17180388" cy="237513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138679"/>
              <a:ext cx="17180388" cy="2375136"/>
              <a:chOff x="0" y="36432"/>
              <a:chExt cx="4101360" cy="62396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36432"/>
                <a:ext cx="4101360" cy="623968"/>
              </a:xfrm>
              <a:custGeom>
                <a:avLst/>
                <a:gdLst/>
                <a:ahLst/>
                <a:cxnLst/>
                <a:rect l="l" t="t" r="r" b="b"/>
                <a:pathLst>
                  <a:path w="4101360" h="660400">
                    <a:moveTo>
                      <a:pt x="3976900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76900" y="0"/>
                    </a:lnTo>
                    <a:cubicBezTo>
                      <a:pt x="4045480" y="0"/>
                      <a:pt x="4101360" y="55880"/>
                      <a:pt x="4101360" y="124460"/>
                    </a:cubicBezTo>
                    <a:lnTo>
                      <a:pt x="4101360" y="535940"/>
                    </a:lnTo>
                    <a:cubicBezTo>
                      <a:pt x="4101360" y="604520"/>
                      <a:pt x="4045480" y="660400"/>
                      <a:pt x="3976900" y="660400"/>
                    </a:cubicBezTo>
                    <a:close/>
                  </a:path>
                </a:pathLst>
              </a:custGeom>
              <a:solidFill>
                <a:srgbClr val="DFEFEE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93224" y="543832"/>
              <a:ext cx="17067574" cy="16431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IE" sz="4800" dirty="0">
                  <a:solidFill>
                    <a:srgbClr val="085454"/>
                  </a:solidFill>
                  <a:latin typeface="Open Sauce SemiBold Bold"/>
                </a:rPr>
                <a:t>You can talk to our rehab team </a:t>
              </a:r>
            </a:p>
            <a:p>
              <a:pPr algn="ctr"/>
              <a:r>
                <a:rPr lang="en-IE" sz="4800" dirty="0">
                  <a:solidFill>
                    <a:srgbClr val="085454"/>
                  </a:solidFill>
                  <a:latin typeface="Open Sauce SemiBold Bold"/>
                </a:rPr>
                <a:t>about using video consultations </a:t>
              </a:r>
            </a:p>
            <a:p>
              <a:pPr algn="ctr"/>
              <a:r>
                <a:rPr lang="en-IE" sz="4800" dirty="0">
                  <a:solidFill>
                    <a:srgbClr val="085454"/>
                  </a:solidFill>
                  <a:latin typeface="Open Sauce SemiBold Bold"/>
                </a:rPr>
                <a:t>from your home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72473" y="9234784"/>
            <a:ext cx="7017956" cy="6870108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085454"/>
          </a:solidFill>
          <a:ln>
            <a:solidFill>
              <a:srgbClr val="085454"/>
            </a:solidFill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192145"/>
            <a:ext cx="2293405" cy="19117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79" y="9319600"/>
            <a:ext cx="6762712" cy="6700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666959" y="20032223"/>
            <a:ext cx="13843854" cy="76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4400" dirty="0">
                <a:solidFill>
                  <a:srgbClr val="085454"/>
                </a:solidFill>
                <a:latin typeface="Open Sauce SemiBold Bold"/>
              </a:rPr>
              <a:t>Talk to your rehab professional for more details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6900" y="16802240"/>
            <a:ext cx="13036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     Online </a:t>
            </a:r>
            <a:r>
              <a:rPr lang="en-IE" sz="3600" b="1" dirty="0"/>
              <a:t>video consultations available </a:t>
            </a:r>
            <a:r>
              <a:rPr lang="en-IE" sz="3600" b="1" dirty="0" smtClean="0"/>
              <a:t>for:	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IE" sz="3600" dirty="0" smtClean="0"/>
              <a:t>Overview </a:t>
            </a:r>
            <a:r>
              <a:rPr lang="en-IE" sz="3600" dirty="0"/>
              <a:t>of home environment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IE" sz="3600" dirty="0" smtClean="0"/>
              <a:t>Family </a:t>
            </a:r>
            <a:r>
              <a:rPr lang="en-IE" sz="3600" dirty="0"/>
              <a:t>meetings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IE" sz="3600" dirty="0" smtClean="0"/>
              <a:t>Family/Carer </a:t>
            </a:r>
            <a:r>
              <a:rPr lang="en-IE" sz="3600" dirty="0"/>
              <a:t>training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FD3FC0F2CB44B94B9D6E96FAEB481" ma:contentTypeVersion="15" ma:contentTypeDescription="Create a new document." ma:contentTypeScope="" ma:versionID="fe2912e69d587b94ab2153764ffb5449">
  <xsd:schema xmlns:xsd="http://www.w3.org/2001/XMLSchema" xmlns:xs="http://www.w3.org/2001/XMLSchema" xmlns:p="http://schemas.microsoft.com/office/2006/metadata/properties" xmlns:ns2="3e3adf44-5063-4cf5-bbbc-9e8fa7d47fc6" xmlns:ns3="43499a0a-8ec9-4fe9-99d5-9c4cce3edfe0" targetNamespace="http://schemas.microsoft.com/office/2006/metadata/properties" ma:root="true" ma:fieldsID="0002477674eb3e25b4a9b62b469a83a0" ns2:_="" ns3:_="">
    <xsd:import namespace="3e3adf44-5063-4cf5-bbbc-9e8fa7d47fc6"/>
    <xsd:import namespace="43499a0a-8ec9-4fe9-99d5-9c4cce3edf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adf44-5063-4cf5-bbbc-9e8fa7d47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06e098b-4097-499f-beed-9b8324796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9a0a-8ec9-4fe9-99d5-9c4cce3edf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1633dd-3006-467e-b00f-dbf77ebad6a8}" ma:internalName="TaxCatchAll" ma:showField="CatchAllData" ma:web="43499a0a-8ec9-4fe9-99d5-9c4cce3edf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3adf44-5063-4cf5-bbbc-9e8fa7d47fc6">
      <Terms xmlns="http://schemas.microsoft.com/office/infopath/2007/PartnerControls"/>
    </lcf76f155ced4ddcb4097134ff3c332f>
    <TaxCatchAll xmlns="43499a0a-8ec9-4fe9-99d5-9c4cce3edfe0" xsi:nil="true"/>
  </documentManagement>
</p:properties>
</file>

<file path=customXml/itemProps1.xml><?xml version="1.0" encoding="utf-8"?>
<ds:datastoreItem xmlns:ds="http://schemas.openxmlformats.org/officeDocument/2006/customXml" ds:itemID="{10085CBC-98FF-496B-B6F1-FC65FCBD8574}"/>
</file>

<file path=customXml/itemProps2.xml><?xml version="1.0" encoding="utf-8"?>
<ds:datastoreItem xmlns:ds="http://schemas.openxmlformats.org/officeDocument/2006/customXml" ds:itemID="{4D529D09-16D8-4706-8A8C-C80DC87811DD}"/>
</file>

<file path=customXml/itemProps3.xml><?xml version="1.0" encoding="utf-8"?>
<ds:datastoreItem xmlns:ds="http://schemas.openxmlformats.org/officeDocument/2006/customXml" ds:itemID="{D9EAAF9D-EE44-443B-ADB0-FE05C9566BA1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Sauce SemiBold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health appointments poster_whitebackground</dc:title>
  <dc:creator>Lorraine Gilmartin</dc:creator>
  <cp:lastModifiedBy>Tracey McCluskey</cp:lastModifiedBy>
  <cp:revision>17</cp:revision>
  <dcterms:created xsi:type="dcterms:W3CDTF">2006-08-16T00:00:00Z</dcterms:created>
  <dcterms:modified xsi:type="dcterms:W3CDTF">2022-06-21T08:26:34Z</dcterms:modified>
  <dc:identifier>DAExaJJGWP4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0x010100057FD3FC0F2CB44B94B9D6E96FAEB481</vt:lpwstr>
  </property>
</Properties>
</file>