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 Bold" panose="020B0604020202020204" charset="0"/>
      <p:regular r:id="rId7"/>
    </p:embeddedFont>
    <p:embeddedFont>
      <p:font typeface="Aileron Heavy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25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4"/>
          <p:cNvSpPr/>
          <p:nvPr/>
        </p:nvSpPr>
        <p:spPr>
          <a:xfrm>
            <a:off x="6475516" y="776205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5" name="Group 5"/>
          <p:cNvGrpSpPr/>
          <p:nvPr/>
        </p:nvGrpSpPr>
        <p:grpSpPr>
          <a:xfrm>
            <a:off x="691131" y="5013419"/>
            <a:ext cx="13922822" cy="2353100"/>
            <a:chOff x="0" y="0"/>
            <a:chExt cx="17180388" cy="251381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7180388" cy="2513814"/>
              <a:chOff x="0" y="0"/>
              <a:chExt cx="4101360" cy="6604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01360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4101360" h="660400">
                    <a:moveTo>
                      <a:pt x="3976900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6900" y="0"/>
                    </a:lnTo>
                    <a:cubicBezTo>
                      <a:pt x="4045480" y="0"/>
                      <a:pt x="4101360" y="55880"/>
                      <a:pt x="4101360" y="124460"/>
                    </a:cubicBezTo>
                    <a:lnTo>
                      <a:pt x="4101360" y="535940"/>
                    </a:lnTo>
                    <a:cubicBezTo>
                      <a:pt x="4101360" y="604520"/>
                      <a:pt x="4045480" y="660400"/>
                      <a:pt x="3976900" y="660400"/>
                    </a:cubicBezTo>
                    <a:close/>
                  </a:path>
                </a:pathLst>
              </a:custGeom>
              <a:solidFill>
                <a:srgbClr val="DFEFEE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12813" y="557800"/>
              <a:ext cx="17067575" cy="1446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Talk to your healthcare professional today </a:t>
              </a:r>
              <a:endParaRPr lang="en-US" sz="4400" dirty="0" smtClean="0">
                <a:solidFill>
                  <a:srgbClr val="085454"/>
                </a:solidFill>
                <a:latin typeface="Open Sauce SemiBold Bold"/>
              </a:endParaRPr>
            </a:p>
            <a:p>
              <a:pPr algn="ctr"/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a</a:t>
              </a:r>
              <a:r>
                <a:rPr lang="en-US" sz="4400" dirty="0" smtClean="0">
                  <a:solidFill>
                    <a:srgbClr val="085454"/>
                  </a:solidFill>
                  <a:latin typeface="Open Sauce SemiBold Bold"/>
                </a:rPr>
                <a:t>bout online </a:t>
              </a:r>
              <a:r>
                <a:rPr lang="en-US" sz="4400" dirty="0">
                  <a:solidFill>
                    <a:srgbClr val="085454"/>
                  </a:solidFill>
                  <a:latin typeface="Open Sauce SemiBold Bold"/>
                </a:rPr>
                <a:t>health appointments 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54146" y="11329425"/>
            <a:ext cx="7741783" cy="7741767"/>
          </a:xfrm>
          <a:custGeom>
            <a:avLst/>
            <a:gdLst/>
            <a:ahLst/>
            <a:cxnLst/>
            <a:rect l="l" t="t" r="r" b="b"/>
            <a:pathLst>
              <a:path w="6350000" h="6349987">
                <a:moveTo>
                  <a:pt x="3175000" y="6349987"/>
                </a:moveTo>
                <a:cubicBezTo>
                  <a:pt x="1424279" y="6349987"/>
                  <a:pt x="0" y="4925733"/>
                  <a:pt x="0" y="3175038"/>
                </a:cubicBezTo>
                <a:cubicBezTo>
                  <a:pt x="0" y="1424317"/>
                  <a:pt x="1424292" y="0"/>
                  <a:pt x="3175000" y="0"/>
                </a:cubicBezTo>
                <a:cubicBezTo>
                  <a:pt x="4925733" y="0"/>
                  <a:pt x="6350000" y="1424330"/>
                  <a:pt x="6350000" y="3175038"/>
                </a:cubicBezTo>
                <a:cubicBezTo>
                  <a:pt x="6350000" y="4925720"/>
                  <a:pt x="4925733" y="6349987"/>
                  <a:pt x="3175000" y="6349987"/>
                </a:cubicBezTo>
                <a:close/>
                <a:moveTo>
                  <a:pt x="3175000" y="115760"/>
                </a:moveTo>
                <a:cubicBezTo>
                  <a:pt x="1488135" y="115760"/>
                  <a:pt x="115760" y="1488148"/>
                  <a:pt x="115760" y="3175038"/>
                </a:cubicBezTo>
                <a:cubicBezTo>
                  <a:pt x="115760" y="4861915"/>
                  <a:pt x="1488135" y="6234265"/>
                  <a:pt x="3175000" y="6234265"/>
                </a:cubicBezTo>
                <a:cubicBezTo>
                  <a:pt x="4861852" y="6234265"/>
                  <a:pt x="6234265" y="4861890"/>
                  <a:pt x="6234265" y="3175038"/>
                </a:cubicBezTo>
                <a:cubicBezTo>
                  <a:pt x="6234265" y="1488148"/>
                  <a:pt x="4861852" y="115760"/>
                  <a:pt x="3175000" y="115760"/>
                </a:cubicBezTo>
                <a:close/>
              </a:path>
            </a:pathLst>
          </a:custGeom>
          <a:solidFill>
            <a:srgbClr val="4FBDC2"/>
          </a:solidFill>
        </p:spPr>
      </p:sp>
      <p:grpSp>
        <p:nvGrpSpPr>
          <p:cNvPr id="15" name="Group 15"/>
          <p:cNvGrpSpPr/>
          <p:nvPr/>
        </p:nvGrpSpPr>
        <p:grpSpPr>
          <a:xfrm>
            <a:off x="9158004" y="16602777"/>
            <a:ext cx="5158519" cy="3156025"/>
            <a:chOff x="0" y="0"/>
            <a:chExt cx="6350000" cy="388498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3884982"/>
            </a:xfrm>
            <a:custGeom>
              <a:avLst/>
              <a:gdLst/>
              <a:ahLst/>
              <a:cxnLst/>
              <a:rect l="l" t="t" r="r" b="b"/>
              <a:pathLst>
                <a:path w="6350000" h="3884982">
                  <a:moveTo>
                    <a:pt x="496570" y="0"/>
                  </a:moveTo>
                  <a:lnTo>
                    <a:pt x="496570" y="3884982"/>
                  </a:lnTo>
                  <a:lnTo>
                    <a:pt x="4603750" y="3884982"/>
                  </a:lnTo>
                  <a:lnTo>
                    <a:pt x="4603750" y="0"/>
                  </a:lnTo>
                  <a:cubicBezTo>
                    <a:pt x="4603750" y="0"/>
                    <a:pt x="496570" y="0"/>
                    <a:pt x="496570" y="0"/>
                  </a:cubicBezTo>
                  <a:close/>
                  <a:moveTo>
                    <a:pt x="5100320" y="1336092"/>
                  </a:moveTo>
                  <a:lnTo>
                    <a:pt x="5100320" y="472643"/>
                  </a:lnTo>
                  <a:cubicBezTo>
                    <a:pt x="5100320" y="222250"/>
                    <a:pt x="4878070" y="0"/>
                    <a:pt x="4603750" y="0"/>
                  </a:cubicBezTo>
                  <a:lnTo>
                    <a:pt x="4603750" y="3884982"/>
                  </a:lnTo>
                  <a:cubicBezTo>
                    <a:pt x="4878070" y="3884982"/>
                    <a:pt x="5100320" y="3662732"/>
                    <a:pt x="5100320" y="3388413"/>
                  </a:cubicBezTo>
                  <a:lnTo>
                    <a:pt x="5100320" y="1808532"/>
                  </a:lnTo>
                  <a:cubicBezTo>
                    <a:pt x="5608320" y="1823772"/>
                    <a:pt x="6112510" y="1799642"/>
                    <a:pt x="6350000" y="1842822"/>
                  </a:cubicBezTo>
                  <a:cubicBezTo>
                    <a:pt x="5946140" y="1656132"/>
                    <a:pt x="5511800" y="1520242"/>
                    <a:pt x="5100320" y="1336092"/>
                  </a:cubicBezTo>
                  <a:close/>
                  <a:moveTo>
                    <a:pt x="0" y="472643"/>
                  </a:moveTo>
                  <a:lnTo>
                    <a:pt x="0" y="3388412"/>
                  </a:lnTo>
                  <a:cubicBezTo>
                    <a:pt x="0" y="3662732"/>
                    <a:pt x="222250" y="3884982"/>
                    <a:pt x="496570" y="3884982"/>
                  </a:cubicBezTo>
                  <a:lnTo>
                    <a:pt x="496570" y="0"/>
                  </a:lnTo>
                  <a:cubicBezTo>
                    <a:pt x="222250" y="0"/>
                    <a:pt x="0" y="222250"/>
                    <a:pt x="0" y="472643"/>
                  </a:cubicBezTo>
                  <a:close/>
                </a:path>
              </a:pathLst>
            </a:custGeom>
            <a:solidFill>
              <a:srgbClr val="DFEFEE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-2931146" y="2860799"/>
            <a:ext cx="201929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6962"/>
              </a:lnSpc>
            </a:pPr>
            <a:r>
              <a:rPr lang="en-US" sz="7200" dirty="0">
                <a:solidFill>
                  <a:srgbClr val="085454"/>
                </a:solidFill>
                <a:latin typeface="Aileron Heavy Bold"/>
              </a:rPr>
              <a:t>Online </a:t>
            </a: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Health Appointments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  <a:p>
            <a:pPr lvl="0" algn="ctr">
              <a:lnSpc>
                <a:spcPts val="6962"/>
              </a:lnSpc>
            </a:pPr>
            <a:r>
              <a:rPr lang="en-US" sz="7200" dirty="0" smtClean="0">
                <a:solidFill>
                  <a:srgbClr val="085454"/>
                </a:solidFill>
                <a:latin typeface="Aileron Heavy Bold"/>
              </a:rPr>
              <a:t>using video</a:t>
            </a:r>
            <a:endParaRPr lang="en-US" sz="7200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624377" y="17011650"/>
            <a:ext cx="5132912" cy="1773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Now</a:t>
            </a:r>
          </a:p>
          <a:p>
            <a:pPr marL="0" lvl="0" indent="0" algn="ctr">
              <a:lnSpc>
                <a:spcPts val="6962"/>
              </a:lnSpc>
            </a:pPr>
            <a:r>
              <a:rPr lang="en-US" sz="5900" dirty="0">
                <a:solidFill>
                  <a:srgbClr val="085454"/>
                </a:solidFill>
                <a:latin typeface="Aileron Heavy Bold"/>
              </a:rPr>
              <a:t> Available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0663985" y="844994"/>
            <a:ext cx="33813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Include your </a:t>
            </a:r>
          </a:p>
          <a:p>
            <a:pPr algn="ctr"/>
            <a:r>
              <a:rPr lang="en-US" sz="2400" b="1" dirty="0" smtClean="0">
                <a:solidFill>
                  <a:srgbClr val="085454"/>
                </a:solidFill>
                <a:latin typeface="Aileron Heavy Bold"/>
              </a:rPr>
              <a:t>Logo Here</a:t>
            </a:r>
            <a:endParaRPr lang="en-US" sz="2400" b="1" dirty="0">
              <a:solidFill>
                <a:srgbClr val="085454"/>
              </a:solidFill>
              <a:latin typeface="Aileron Heavy Bold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79285" y="20073583"/>
            <a:ext cx="1234654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3200" dirty="0" smtClean="0">
                <a:solidFill>
                  <a:srgbClr val="085454"/>
                </a:solidFill>
                <a:latin typeface="Aileron Heavy Bold"/>
              </a:rPr>
              <a:t>For further information: www2.hse.ie/services/online-health </a:t>
            </a:r>
            <a:endParaRPr lang="en-US" sz="3200" dirty="0">
              <a:solidFill>
                <a:srgbClr val="085454"/>
              </a:solidFill>
              <a:latin typeface="Aileron Heavy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594" y="19405001"/>
            <a:ext cx="1355783" cy="1689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2" y="329914"/>
            <a:ext cx="2161032" cy="18013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22" y="11398187"/>
            <a:ext cx="7410630" cy="7522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15" y="7832200"/>
            <a:ext cx="7741784" cy="7601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7FD3FC0F2CB44B94B9D6E96FAEB481" ma:contentTypeVersion="15" ma:contentTypeDescription="Create a new document." ma:contentTypeScope="" ma:versionID="fe2912e69d587b94ab2153764ffb5449">
  <xsd:schema xmlns:xsd="http://www.w3.org/2001/XMLSchema" xmlns:xs="http://www.w3.org/2001/XMLSchema" xmlns:p="http://schemas.microsoft.com/office/2006/metadata/properties" xmlns:ns2="3e3adf44-5063-4cf5-bbbc-9e8fa7d47fc6" xmlns:ns3="43499a0a-8ec9-4fe9-99d5-9c4cce3edfe0" targetNamespace="http://schemas.microsoft.com/office/2006/metadata/properties" ma:root="true" ma:fieldsID="0002477674eb3e25b4a9b62b469a83a0" ns2:_="" ns3:_="">
    <xsd:import namespace="3e3adf44-5063-4cf5-bbbc-9e8fa7d47fc6"/>
    <xsd:import namespace="43499a0a-8ec9-4fe9-99d5-9c4cce3edf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adf44-5063-4cf5-bbbc-9e8fa7d47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06e098b-4097-499f-beed-9b8324796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9a0a-8ec9-4fe9-99d5-9c4cce3edf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1633dd-3006-467e-b00f-dbf77ebad6a8}" ma:internalName="TaxCatchAll" ma:showField="CatchAllData" ma:web="43499a0a-8ec9-4fe9-99d5-9c4cce3edf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3adf44-5063-4cf5-bbbc-9e8fa7d47fc6">
      <Terms xmlns="http://schemas.microsoft.com/office/infopath/2007/PartnerControls"/>
    </lcf76f155ced4ddcb4097134ff3c332f>
    <TaxCatchAll xmlns="43499a0a-8ec9-4fe9-99d5-9c4cce3edfe0" xsi:nil="true"/>
  </documentManagement>
</p:properties>
</file>

<file path=customXml/itemProps1.xml><?xml version="1.0" encoding="utf-8"?>
<ds:datastoreItem xmlns:ds="http://schemas.openxmlformats.org/officeDocument/2006/customXml" ds:itemID="{063179DE-371C-41CF-8CB9-88115A6538AD}"/>
</file>

<file path=customXml/itemProps2.xml><?xml version="1.0" encoding="utf-8"?>
<ds:datastoreItem xmlns:ds="http://schemas.openxmlformats.org/officeDocument/2006/customXml" ds:itemID="{DA100ADB-DD90-4EE0-98FF-D70DE53F2E7D}"/>
</file>

<file path=customXml/itemProps3.xml><?xml version="1.0" encoding="utf-8"?>
<ds:datastoreItem xmlns:ds="http://schemas.openxmlformats.org/officeDocument/2006/customXml" ds:itemID="{AFE8ABB6-123E-4D7F-8CC4-23DDFEAA3387}"/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Open Sauce SemiBold Bold</vt:lpstr>
      <vt:lpstr>Aileron Heavy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health appointments poster_whitebackground</dc:title>
  <dc:creator>Lorraine Gilmartin</dc:creator>
  <cp:lastModifiedBy>Tracey McCluskey</cp:lastModifiedBy>
  <cp:revision>17</cp:revision>
  <dcterms:created xsi:type="dcterms:W3CDTF">2006-08-16T00:00:00Z</dcterms:created>
  <dcterms:modified xsi:type="dcterms:W3CDTF">2022-11-09T16:48:14Z</dcterms:modified>
  <dc:identifier>DAExaJJGWP4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0x010100057FD3FC0F2CB44B94B9D6E96FAEB481</vt:lpwstr>
  </property>
</Properties>
</file>