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333" r:id="rId3"/>
    <p:sldId id="338" r:id="rId4"/>
    <p:sldId id="297" r:id="rId5"/>
    <p:sldId id="298" r:id="rId6"/>
    <p:sldId id="299" r:id="rId7"/>
    <p:sldId id="313" r:id="rId8"/>
    <p:sldId id="325" r:id="rId9"/>
    <p:sldId id="302" r:id="rId10"/>
    <p:sldId id="303" r:id="rId11"/>
    <p:sldId id="301" r:id="rId12"/>
    <p:sldId id="334" r:id="rId13"/>
    <p:sldId id="304" r:id="rId14"/>
    <p:sldId id="306" r:id="rId15"/>
    <p:sldId id="320" r:id="rId16"/>
    <p:sldId id="309" r:id="rId17"/>
    <p:sldId id="331" r:id="rId18"/>
    <p:sldId id="327" r:id="rId19"/>
    <p:sldId id="269" r:id="rId20"/>
    <p:sldId id="305" r:id="rId21"/>
    <p:sldId id="310" r:id="rId22"/>
    <p:sldId id="311" r:id="rId23"/>
    <p:sldId id="336" r:id="rId24"/>
    <p:sldId id="340" r:id="rId25"/>
    <p:sldId id="317" r:id="rId26"/>
    <p:sldId id="318" r:id="rId27"/>
    <p:sldId id="319" r:id="rId28"/>
    <p:sldId id="316" r:id="rId29"/>
    <p:sldId id="328" r:id="rId30"/>
    <p:sldId id="324" r:id="rId31"/>
    <p:sldId id="321" r:id="rId32"/>
    <p:sldId id="339" r:id="rId33"/>
    <p:sldId id="335" r:id="rId34"/>
    <p:sldId id="330" r:id="rId35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Barry(Clinical Terminology Arch.)" initials="TBT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8T09:31:04.300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B20CA-6068-4E36-A113-CFFFF30710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C310F7-333D-4A02-B5DB-6F9EF008EA14}">
      <dgm:prSet phldrT="[Text]"/>
      <dgm:spPr/>
      <dgm:t>
        <a:bodyPr/>
        <a:lstStyle/>
        <a:p>
          <a:r>
            <a:rPr lang="en-US" dirty="0" smtClean="0"/>
            <a:t>Patient problems</a:t>
          </a:r>
          <a:endParaRPr lang="en-US" dirty="0"/>
        </a:p>
      </dgm:t>
    </dgm:pt>
    <dgm:pt modelId="{532DC2CE-D954-4E7A-9F76-AAB596942F2F}" type="parTrans" cxnId="{8392A21C-E170-47DB-8C33-8385E3166065}">
      <dgm:prSet/>
      <dgm:spPr/>
      <dgm:t>
        <a:bodyPr/>
        <a:lstStyle/>
        <a:p>
          <a:endParaRPr lang="en-US"/>
        </a:p>
      </dgm:t>
    </dgm:pt>
    <dgm:pt modelId="{2C0131F3-579D-40FF-87F0-D299F48981DF}" type="sibTrans" cxnId="{8392A21C-E170-47DB-8C33-8385E3166065}">
      <dgm:prSet/>
      <dgm:spPr/>
      <dgm:t>
        <a:bodyPr/>
        <a:lstStyle/>
        <a:p>
          <a:endParaRPr lang="en-US"/>
        </a:p>
      </dgm:t>
    </dgm:pt>
    <dgm:pt modelId="{B4BBF046-7A88-4725-9961-6609243978A6}">
      <dgm:prSet phldrT="[Text]"/>
      <dgm:spPr/>
      <dgm:t>
        <a:bodyPr/>
        <a:lstStyle/>
        <a:p>
          <a:r>
            <a:rPr lang="en-US" dirty="0" smtClean="0"/>
            <a:t>Treatment</a:t>
          </a:r>
          <a:endParaRPr lang="en-US" dirty="0"/>
        </a:p>
      </dgm:t>
    </dgm:pt>
    <dgm:pt modelId="{F35E8971-C919-4F1A-B4E3-102269BEF79F}" type="parTrans" cxnId="{26DFF66D-8F8A-42FC-BEC3-29AAB75E483F}">
      <dgm:prSet/>
      <dgm:spPr/>
      <dgm:t>
        <a:bodyPr/>
        <a:lstStyle/>
        <a:p>
          <a:endParaRPr lang="en-US"/>
        </a:p>
      </dgm:t>
    </dgm:pt>
    <dgm:pt modelId="{B630DDFE-A114-40E0-BB74-A7A5A07B5ECF}" type="sibTrans" cxnId="{26DFF66D-8F8A-42FC-BEC3-29AAB75E483F}">
      <dgm:prSet/>
      <dgm:spPr/>
      <dgm:t>
        <a:bodyPr/>
        <a:lstStyle/>
        <a:p>
          <a:endParaRPr lang="en-US"/>
        </a:p>
      </dgm:t>
    </dgm:pt>
    <dgm:pt modelId="{744BE297-11B9-4858-96CF-5A30EB5F74C9}">
      <dgm:prSet phldrT="[Text]"/>
      <dgm:spPr/>
      <dgm:t>
        <a:bodyPr/>
        <a:lstStyle/>
        <a:p>
          <a:r>
            <a:rPr lang="en-US" dirty="0" smtClean="0"/>
            <a:t>record</a:t>
          </a:r>
          <a:endParaRPr lang="en-US" dirty="0"/>
        </a:p>
      </dgm:t>
    </dgm:pt>
    <dgm:pt modelId="{EE10A390-F0D4-4AA2-A7A9-91C3CD8675CE}" type="parTrans" cxnId="{6DDBA18C-88F0-4600-AB2D-E4511594DA26}">
      <dgm:prSet/>
      <dgm:spPr/>
      <dgm:t>
        <a:bodyPr/>
        <a:lstStyle/>
        <a:p>
          <a:endParaRPr lang="en-US"/>
        </a:p>
      </dgm:t>
    </dgm:pt>
    <dgm:pt modelId="{F891B315-387B-4E69-9AE9-89698CB2B6E2}" type="sibTrans" cxnId="{6DDBA18C-88F0-4600-AB2D-E4511594DA26}">
      <dgm:prSet/>
      <dgm:spPr/>
      <dgm:t>
        <a:bodyPr/>
        <a:lstStyle/>
        <a:p>
          <a:endParaRPr lang="en-US"/>
        </a:p>
      </dgm:t>
    </dgm:pt>
    <dgm:pt modelId="{3E35C8AF-A6BA-48E7-A5E9-179B6030B350}" type="pres">
      <dgm:prSet presAssocID="{1DFB20CA-6068-4E36-A113-CFFFF307104B}" presName="Name0" presStyleCnt="0">
        <dgm:presLayoutVars>
          <dgm:dir/>
          <dgm:animLvl val="lvl"/>
          <dgm:resizeHandles val="exact"/>
        </dgm:presLayoutVars>
      </dgm:prSet>
      <dgm:spPr/>
    </dgm:pt>
    <dgm:pt modelId="{2F002BB0-4A28-4E04-82D5-C2AD6C9D9CC1}" type="pres">
      <dgm:prSet presAssocID="{90C310F7-333D-4A02-B5DB-6F9EF008EA14}" presName="parTxOnly" presStyleLbl="node1" presStyleIdx="0" presStyleCnt="3" custLinFactNeighborX="-821" custLinFactNeighborY="-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42F6-2C51-4350-B9D6-C110DC798B3B}" type="pres">
      <dgm:prSet presAssocID="{2C0131F3-579D-40FF-87F0-D299F48981DF}" presName="parTxOnlySpace" presStyleCnt="0"/>
      <dgm:spPr/>
    </dgm:pt>
    <dgm:pt modelId="{788E82F5-D202-4A7C-BBEC-7EE361A7CB95}" type="pres">
      <dgm:prSet presAssocID="{B4BBF046-7A88-4725-9961-6609243978A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861C2-B542-498E-914F-F055033DBE0E}" type="pres">
      <dgm:prSet presAssocID="{B630DDFE-A114-40E0-BB74-A7A5A07B5ECF}" presName="parTxOnlySpace" presStyleCnt="0"/>
      <dgm:spPr/>
    </dgm:pt>
    <dgm:pt modelId="{D294D35B-FDEA-4D90-AFD2-FBC42C7B9DC0}" type="pres">
      <dgm:prSet presAssocID="{744BE297-11B9-4858-96CF-5A30EB5F74C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DBA18C-88F0-4600-AB2D-E4511594DA26}" srcId="{1DFB20CA-6068-4E36-A113-CFFFF307104B}" destId="{744BE297-11B9-4858-96CF-5A30EB5F74C9}" srcOrd="2" destOrd="0" parTransId="{EE10A390-F0D4-4AA2-A7A9-91C3CD8675CE}" sibTransId="{F891B315-387B-4E69-9AE9-89698CB2B6E2}"/>
    <dgm:cxn modelId="{2B62805A-5570-4983-AA65-C23F41ED3FF9}" type="presOf" srcId="{90C310F7-333D-4A02-B5DB-6F9EF008EA14}" destId="{2F002BB0-4A28-4E04-82D5-C2AD6C9D9CC1}" srcOrd="0" destOrd="0" presId="urn:microsoft.com/office/officeart/2005/8/layout/chevron1"/>
    <dgm:cxn modelId="{1E709961-73BE-4C1F-9D11-EB1F89392638}" type="presOf" srcId="{1DFB20CA-6068-4E36-A113-CFFFF307104B}" destId="{3E35C8AF-A6BA-48E7-A5E9-179B6030B350}" srcOrd="0" destOrd="0" presId="urn:microsoft.com/office/officeart/2005/8/layout/chevron1"/>
    <dgm:cxn modelId="{8392A21C-E170-47DB-8C33-8385E3166065}" srcId="{1DFB20CA-6068-4E36-A113-CFFFF307104B}" destId="{90C310F7-333D-4A02-B5DB-6F9EF008EA14}" srcOrd="0" destOrd="0" parTransId="{532DC2CE-D954-4E7A-9F76-AAB596942F2F}" sibTransId="{2C0131F3-579D-40FF-87F0-D299F48981DF}"/>
    <dgm:cxn modelId="{DF678B6C-880D-4A0D-8F56-52F6EC184A70}" type="presOf" srcId="{B4BBF046-7A88-4725-9961-6609243978A6}" destId="{788E82F5-D202-4A7C-BBEC-7EE361A7CB95}" srcOrd="0" destOrd="0" presId="urn:microsoft.com/office/officeart/2005/8/layout/chevron1"/>
    <dgm:cxn modelId="{504A6517-5BE3-437A-B5A7-A161D6AE2E57}" type="presOf" srcId="{744BE297-11B9-4858-96CF-5A30EB5F74C9}" destId="{D294D35B-FDEA-4D90-AFD2-FBC42C7B9DC0}" srcOrd="0" destOrd="0" presId="urn:microsoft.com/office/officeart/2005/8/layout/chevron1"/>
    <dgm:cxn modelId="{26DFF66D-8F8A-42FC-BEC3-29AAB75E483F}" srcId="{1DFB20CA-6068-4E36-A113-CFFFF307104B}" destId="{B4BBF046-7A88-4725-9961-6609243978A6}" srcOrd="1" destOrd="0" parTransId="{F35E8971-C919-4F1A-B4E3-102269BEF79F}" sibTransId="{B630DDFE-A114-40E0-BB74-A7A5A07B5ECF}"/>
    <dgm:cxn modelId="{B31E66E7-897E-4CDB-A251-75893CFA759C}" type="presParOf" srcId="{3E35C8AF-A6BA-48E7-A5E9-179B6030B350}" destId="{2F002BB0-4A28-4E04-82D5-C2AD6C9D9CC1}" srcOrd="0" destOrd="0" presId="urn:microsoft.com/office/officeart/2005/8/layout/chevron1"/>
    <dgm:cxn modelId="{19903E71-D18A-40A9-AEAC-21A6D559461E}" type="presParOf" srcId="{3E35C8AF-A6BA-48E7-A5E9-179B6030B350}" destId="{19B842F6-2C51-4350-B9D6-C110DC798B3B}" srcOrd="1" destOrd="0" presId="urn:microsoft.com/office/officeart/2005/8/layout/chevron1"/>
    <dgm:cxn modelId="{5E8B07D9-09A5-43A4-BCA4-B5F379BB0663}" type="presParOf" srcId="{3E35C8AF-A6BA-48E7-A5E9-179B6030B350}" destId="{788E82F5-D202-4A7C-BBEC-7EE361A7CB95}" srcOrd="2" destOrd="0" presId="urn:microsoft.com/office/officeart/2005/8/layout/chevron1"/>
    <dgm:cxn modelId="{82595D85-4E11-4BF6-B43A-70C3F742DF45}" type="presParOf" srcId="{3E35C8AF-A6BA-48E7-A5E9-179B6030B350}" destId="{183861C2-B542-498E-914F-F055033DBE0E}" srcOrd="3" destOrd="0" presId="urn:microsoft.com/office/officeart/2005/8/layout/chevron1"/>
    <dgm:cxn modelId="{8D893407-39CF-47B2-AF82-7231A8977B74}" type="presParOf" srcId="{3E35C8AF-A6BA-48E7-A5E9-179B6030B350}" destId="{D294D35B-FDEA-4D90-AFD2-FBC42C7B9D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0398C-C16B-406F-9699-94C474683A8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3729CCA-9AF2-45A6-8104-260839941482}">
      <dgm:prSet phldrT="[Text]" phldr="1"/>
      <dgm:spPr/>
      <dgm:t>
        <a:bodyPr/>
        <a:lstStyle/>
        <a:p>
          <a:endParaRPr lang="en-US" dirty="0"/>
        </a:p>
      </dgm:t>
    </dgm:pt>
    <dgm:pt modelId="{EEC37A73-AD59-4AE3-BDC7-F84F1D99D9C2}" type="parTrans" cxnId="{D2B10648-75A1-42B9-990D-C5D51D4225D4}">
      <dgm:prSet/>
      <dgm:spPr/>
      <dgm:t>
        <a:bodyPr/>
        <a:lstStyle/>
        <a:p>
          <a:endParaRPr lang="en-US"/>
        </a:p>
      </dgm:t>
    </dgm:pt>
    <dgm:pt modelId="{2CAC22C8-C348-4F64-9286-B54C03714512}" type="sibTrans" cxnId="{D2B10648-75A1-42B9-990D-C5D51D4225D4}">
      <dgm:prSet/>
      <dgm:spPr/>
      <dgm:t>
        <a:bodyPr/>
        <a:lstStyle/>
        <a:p>
          <a:endParaRPr lang="en-US"/>
        </a:p>
      </dgm:t>
    </dgm:pt>
    <dgm:pt modelId="{07398FAA-99C3-46A8-9CF8-BED8AEAAB473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22D6F37C-9FDE-49ED-9D0B-ACC5F73E412A}" type="parTrans" cxnId="{D3BF2125-07D7-43B5-AE89-74631692CA47}">
      <dgm:prSet/>
      <dgm:spPr/>
      <dgm:t>
        <a:bodyPr/>
        <a:lstStyle/>
        <a:p>
          <a:endParaRPr lang="en-US"/>
        </a:p>
      </dgm:t>
    </dgm:pt>
    <dgm:pt modelId="{E734F373-3EC8-418B-AFD9-D49D4F8ACD3A}" type="sibTrans" cxnId="{D3BF2125-07D7-43B5-AE89-74631692CA47}">
      <dgm:prSet/>
      <dgm:spPr/>
      <dgm:t>
        <a:bodyPr/>
        <a:lstStyle/>
        <a:p>
          <a:endParaRPr lang="en-US"/>
        </a:p>
      </dgm:t>
    </dgm:pt>
    <dgm:pt modelId="{0682DDFD-3624-4EF4-BDA6-F60B28B52D1F}" type="pres">
      <dgm:prSet presAssocID="{4920398C-C16B-406F-9699-94C474683A86}" presName="Name0" presStyleCnt="0">
        <dgm:presLayoutVars>
          <dgm:dir/>
          <dgm:animLvl val="lvl"/>
          <dgm:resizeHandles val="exact"/>
        </dgm:presLayoutVars>
      </dgm:prSet>
      <dgm:spPr/>
    </dgm:pt>
    <dgm:pt modelId="{A59D0F29-DAFC-4BF9-9D28-AF59FA37D575}" type="pres">
      <dgm:prSet presAssocID="{4920398C-C16B-406F-9699-94C474683A86}" presName="dummy" presStyleCnt="0"/>
      <dgm:spPr/>
    </dgm:pt>
    <dgm:pt modelId="{84931004-734D-4DCC-8043-FFFD015FB39B}" type="pres">
      <dgm:prSet presAssocID="{4920398C-C16B-406F-9699-94C474683A86}" presName="linH" presStyleCnt="0"/>
      <dgm:spPr/>
    </dgm:pt>
    <dgm:pt modelId="{2CE4AEC2-E474-4CE6-8C71-0D989C16D7D3}" type="pres">
      <dgm:prSet presAssocID="{4920398C-C16B-406F-9699-94C474683A86}" presName="padding1" presStyleCnt="0"/>
      <dgm:spPr/>
    </dgm:pt>
    <dgm:pt modelId="{902A306D-EFD0-47A2-B40D-032BD632DD39}" type="pres">
      <dgm:prSet presAssocID="{83729CCA-9AF2-45A6-8104-260839941482}" presName="linV" presStyleCnt="0"/>
      <dgm:spPr/>
    </dgm:pt>
    <dgm:pt modelId="{4DA7D464-9772-481F-9D9F-FA05C14F501E}" type="pres">
      <dgm:prSet presAssocID="{83729CCA-9AF2-45A6-8104-260839941482}" presName="spVertical1" presStyleCnt="0"/>
      <dgm:spPr/>
    </dgm:pt>
    <dgm:pt modelId="{A3689665-6AC1-4E92-8EE7-EB920CF48FD9}" type="pres">
      <dgm:prSet presAssocID="{83729CCA-9AF2-45A6-8104-260839941482}" presName="parTx" presStyleLbl="revTx" presStyleIdx="0" presStyleCnt="2" custFlipVert="0" custScaleX="68784" custScaleY="100000" custLinFactY="100000" custLinFactNeighborX="-7381" custLinFactNeighborY="171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73CF0-99A7-4C10-908B-F10D9C552C27}" type="pres">
      <dgm:prSet presAssocID="{83729CCA-9AF2-45A6-8104-260839941482}" presName="spVertical2" presStyleCnt="0"/>
      <dgm:spPr/>
    </dgm:pt>
    <dgm:pt modelId="{BA3539FF-6A2C-4C18-9500-4ADE56C1DA16}" type="pres">
      <dgm:prSet presAssocID="{83729CCA-9AF2-45A6-8104-260839941482}" presName="spVertical3" presStyleCnt="0"/>
      <dgm:spPr/>
    </dgm:pt>
    <dgm:pt modelId="{89FAA8ED-D3F0-4869-8E4E-0F90F935BEA2}" type="pres">
      <dgm:prSet presAssocID="{2CAC22C8-C348-4F64-9286-B54C03714512}" presName="space" presStyleCnt="0"/>
      <dgm:spPr/>
    </dgm:pt>
    <dgm:pt modelId="{C0241781-EFB7-45B5-A6F7-0E20C8980AAE}" type="pres">
      <dgm:prSet presAssocID="{07398FAA-99C3-46A8-9CF8-BED8AEAAB473}" presName="linV" presStyleCnt="0"/>
      <dgm:spPr/>
    </dgm:pt>
    <dgm:pt modelId="{FDB6A1B0-CACA-414D-83B9-A70A408163C3}" type="pres">
      <dgm:prSet presAssocID="{07398FAA-99C3-46A8-9CF8-BED8AEAAB473}" presName="spVertical1" presStyleCnt="0"/>
      <dgm:spPr/>
    </dgm:pt>
    <dgm:pt modelId="{717947E0-46CD-4B73-942C-F2BAD60AEC64}" type="pres">
      <dgm:prSet presAssocID="{07398FAA-99C3-46A8-9CF8-BED8AEAAB473}" presName="parTx" presStyleLbl="revTx" presStyleIdx="1" presStyleCnt="2" custFlipVert="1" custScaleX="102117" custScaleY="30387" custLinFactY="100000" custLinFactNeighborX="-22403" custLinFactNeighborY="189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55472-44ED-443C-B4E9-7615FA197FD7}" type="pres">
      <dgm:prSet presAssocID="{07398FAA-99C3-46A8-9CF8-BED8AEAAB473}" presName="spVertical2" presStyleCnt="0"/>
      <dgm:spPr/>
    </dgm:pt>
    <dgm:pt modelId="{A36CBF40-2564-4044-8DCB-BBF44F995425}" type="pres">
      <dgm:prSet presAssocID="{07398FAA-99C3-46A8-9CF8-BED8AEAAB473}" presName="spVertical3" presStyleCnt="0"/>
      <dgm:spPr/>
    </dgm:pt>
    <dgm:pt modelId="{EE1352A1-114A-4BF4-B979-7DE3EA8A7A3E}" type="pres">
      <dgm:prSet presAssocID="{4920398C-C16B-406F-9699-94C474683A86}" presName="padding2" presStyleCnt="0"/>
      <dgm:spPr/>
    </dgm:pt>
    <dgm:pt modelId="{759BD0D1-D009-4766-85D4-BD2DB4EF4006}" type="pres">
      <dgm:prSet presAssocID="{4920398C-C16B-406F-9699-94C474683A86}" presName="negArrow" presStyleCnt="0"/>
      <dgm:spPr/>
    </dgm:pt>
    <dgm:pt modelId="{D3AD4857-53ED-461A-934D-2C28FDF5444F}" type="pres">
      <dgm:prSet presAssocID="{4920398C-C16B-406F-9699-94C474683A86}" presName="backgroundArrow" presStyleLbl="node1" presStyleIdx="0" presStyleCnt="1" custScaleY="252724" custLinFactNeighborX="-8121" custLinFactNeighborY="-2410"/>
      <dgm:spPr/>
    </dgm:pt>
  </dgm:ptLst>
  <dgm:cxnLst>
    <dgm:cxn modelId="{89B44BCF-AFC4-4340-9F21-2B2682961F49}" type="presOf" srcId="{07398FAA-99C3-46A8-9CF8-BED8AEAAB473}" destId="{717947E0-46CD-4B73-942C-F2BAD60AEC64}" srcOrd="0" destOrd="0" presId="urn:microsoft.com/office/officeart/2005/8/layout/hProcess3"/>
    <dgm:cxn modelId="{26B37FD3-53A6-442D-A323-EFBF0BB5BA72}" type="presOf" srcId="{83729CCA-9AF2-45A6-8104-260839941482}" destId="{A3689665-6AC1-4E92-8EE7-EB920CF48FD9}" srcOrd="0" destOrd="0" presId="urn:microsoft.com/office/officeart/2005/8/layout/hProcess3"/>
    <dgm:cxn modelId="{8A6CD812-43A4-455D-9F69-286CE73F112C}" type="presOf" srcId="{4920398C-C16B-406F-9699-94C474683A86}" destId="{0682DDFD-3624-4EF4-BDA6-F60B28B52D1F}" srcOrd="0" destOrd="0" presId="urn:microsoft.com/office/officeart/2005/8/layout/hProcess3"/>
    <dgm:cxn modelId="{D2B10648-75A1-42B9-990D-C5D51D4225D4}" srcId="{4920398C-C16B-406F-9699-94C474683A86}" destId="{83729CCA-9AF2-45A6-8104-260839941482}" srcOrd="0" destOrd="0" parTransId="{EEC37A73-AD59-4AE3-BDC7-F84F1D99D9C2}" sibTransId="{2CAC22C8-C348-4F64-9286-B54C03714512}"/>
    <dgm:cxn modelId="{D3BF2125-07D7-43B5-AE89-74631692CA47}" srcId="{4920398C-C16B-406F-9699-94C474683A86}" destId="{07398FAA-99C3-46A8-9CF8-BED8AEAAB473}" srcOrd="1" destOrd="0" parTransId="{22D6F37C-9FDE-49ED-9D0B-ACC5F73E412A}" sibTransId="{E734F373-3EC8-418B-AFD9-D49D4F8ACD3A}"/>
    <dgm:cxn modelId="{E7700F8D-DB15-419B-8D77-C6D06D04928F}" type="presParOf" srcId="{0682DDFD-3624-4EF4-BDA6-F60B28B52D1F}" destId="{A59D0F29-DAFC-4BF9-9D28-AF59FA37D575}" srcOrd="0" destOrd="0" presId="urn:microsoft.com/office/officeart/2005/8/layout/hProcess3"/>
    <dgm:cxn modelId="{96D017F6-D124-44A6-894C-1E7F503E54ED}" type="presParOf" srcId="{0682DDFD-3624-4EF4-BDA6-F60B28B52D1F}" destId="{84931004-734D-4DCC-8043-FFFD015FB39B}" srcOrd="1" destOrd="0" presId="urn:microsoft.com/office/officeart/2005/8/layout/hProcess3"/>
    <dgm:cxn modelId="{32BD5BEB-3396-43BA-BFCF-4156BD053C22}" type="presParOf" srcId="{84931004-734D-4DCC-8043-FFFD015FB39B}" destId="{2CE4AEC2-E474-4CE6-8C71-0D989C16D7D3}" srcOrd="0" destOrd="0" presId="urn:microsoft.com/office/officeart/2005/8/layout/hProcess3"/>
    <dgm:cxn modelId="{0BDE1EB4-FD35-4BC5-A4A5-24EA4697E263}" type="presParOf" srcId="{84931004-734D-4DCC-8043-FFFD015FB39B}" destId="{902A306D-EFD0-47A2-B40D-032BD632DD39}" srcOrd="1" destOrd="0" presId="urn:microsoft.com/office/officeart/2005/8/layout/hProcess3"/>
    <dgm:cxn modelId="{231F6EEA-4A69-4B0D-8E60-0F08DF5C5DAA}" type="presParOf" srcId="{902A306D-EFD0-47A2-B40D-032BD632DD39}" destId="{4DA7D464-9772-481F-9D9F-FA05C14F501E}" srcOrd="0" destOrd="0" presId="urn:microsoft.com/office/officeart/2005/8/layout/hProcess3"/>
    <dgm:cxn modelId="{0308F3A0-6788-4653-B16A-D46A8A3DD3A5}" type="presParOf" srcId="{902A306D-EFD0-47A2-B40D-032BD632DD39}" destId="{A3689665-6AC1-4E92-8EE7-EB920CF48FD9}" srcOrd="1" destOrd="0" presId="urn:microsoft.com/office/officeart/2005/8/layout/hProcess3"/>
    <dgm:cxn modelId="{825A482B-DAC0-4FA5-BA06-073B7E7D8396}" type="presParOf" srcId="{902A306D-EFD0-47A2-B40D-032BD632DD39}" destId="{82B73CF0-99A7-4C10-908B-F10D9C552C27}" srcOrd="2" destOrd="0" presId="urn:microsoft.com/office/officeart/2005/8/layout/hProcess3"/>
    <dgm:cxn modelId="{A9F8EE12-EC65-4169-B54F-C9CD62522839}" type="presParOf" srcId="{902A306D-EFD0-47A2-B40D-032BD632DD39}" destId="{BA3539FF-6A2C-4C18-9500-4ADE56C1DA16}" srcOrd="3" destOrd="0" presId="urn:microsoft.com/office/officeart/2005/8/layout/hProcess3"/>
    <dgm:cxn modelId="{D306CC72-9E05-48C7-A7BA-D113ED81F720}" type="presParOf" srcId="{84931004-734D-4DCC-8043-FFFD015FB39B}" destId="{89FAA8ED-D3F0-4869-8E4E-0F90F935BEA2}" srcOrd="2" destOrd="0" presId="urn:microsoft.com/office/officeart/2005/8/layout/hProcess3"/>
    <dgm:cxn modelId="{B174FA4C-A859-46B0-BE11-FCFDC41F342A}" type="presParOf" srcId="{84931004-734D-4DCC-8043-FFFD015FB39B}" destId="{C0241781-EFB7-45B5-A6F7-0E20C8980AAE}" srcOrd="3" destOrd="0" presId="urn:microsoft.com/office/officeart/2005/8/layout/hProcess3"/>
    <dgm:cxn modelId="{18816FB1-706E-473B-862A-AEF392D01D94}" type="presParOf" srcId="{C0241781-EFB7-45B5-A6F7-0E20C8980AAE}" destId="{FDB6A1B0-CACA-414D-83B9-A70A408163C3}" srcOrd="0" destOrd="0" presId="urn:microsoft.com/office/officeart/2005/8/layout/hProcess3"/>
    <dgm:cxn modelId="{253C3558-F311-4055-ACD2-7DBC42A22B16}" type="presParOf" srcId="{C0241781-EFB7-45B5-A6F7-0E20C8980AAE}" destId="{717947E0-46CD-4B73-942C-F2BAD60AEC64}" srcOrd="1" destOrd="0" presId="urn:microsoft.com/office/officeart/2005/8/layout/hProcess3"/>
    <dgm:cxn modelId="{5B44A075-F187-4357-93D3-F2922D5AB167}" type="presParOf" srcId="{C0241781-EFB7-45B5-A6F7-0E20C8980AAE}" destId="{68855472-44ED-443C-B4E9-7615FA197FD7}" srcOrd="2" destOrd="0" presId="urn:microsoft.com/office/officeart/2005/8/layout/hProcess3"/>
    <dgm:cxn modelId="{3AF50DEE-2AFD-480A-B5BE-CCD1BAFBC06F}" type="presParOf" srcId="{C0241781-EFB7-45B5-A6F7-0E20C8980AAE}" destId="{A36CBF40-2564-4044-8DCB-BBF44F995425}" srcOrd="3" destOrd="0" presId="urn:microsoft.com/office/officeart/2005/8/layout/hProcess3"/>
    <dgm:cxn modelId="{9D3D7FD2-D20D-493F-ADA8-92981071944C}" type="presParOf" srcId="{84931004-734D-4DCC-8043-FFFD015FB39B}" destId="{EE1352A1-114A-4BF4-B979-7DE3EA8A7A3E}" srcOrd="4" destOrd="0" presId="urn:microsoft.com/office/officeart/2005/8/layout/hProcess3"/>
    <dgm:cxn modelId="{6BA05883-CF2C-48BE-ADBF-406B08D9E62A}" type="presParOf" srcId="{84931004-734D-4DCC-8043-FFFD015FB39B}" destId="{759BD0D1-D009-4766-85D4-BD2DB4EF4006}" srcOrd="5" destOrd="0" presId="urn:microsoft.com/office/officeart/2005/8/layout/hProcess3"/>
    <dgm:cxn modelId="{53E228EA-3AD0-462E-88FB-8419D5E48B8F}" type="presParOf" srcId="{84931004-734D-4DCC-8043-FFFD015FB39B}" destId="{D3AD4857-53ED-461A-934D-2C28FDF5444F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7C91F-CCCC-9849-9F52-58C2FE833037}" type="doc">
      <dgm:prSet loTypeId="urn:microsoft.com/office/officeart/2005/8/layout/cycle5" loCatId="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F61C80-BAD6-DE4B-8F84-A69C6681E34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Hospitals</a:t>
          </a:r>
          <a:endParaRPr lang="en-US" sz="1200" dirty="0"/>
        </a:p>
      </dgm:t>
    </dgm:pt>
    <dgm:pt modelId="{7DF8B1CD-A0AA-4440-82A8-F9B0629399B5}" type="parTrans" cxnId="{0C0DF4F2-6B88-5140-B17D-FE6A16015CA3}">
      <dgm:prSet/>
      <dgm:spPr/>
      <dgm:t>
        <a:bodyPr/>
        <a:lstStyle/>
        <a:p>
          <a:endParaRPr lang="en-US"/>
        </a:p>
      </dgm:t>
    </dgm:pt>
    <dgm:pt modelId="{EBCD295D-7396-CA45-9A3D-0351A9A7CF71}" type="sibTrans" cxnId="{0C0DF4F2-6B88-5140-B17D-FE6A16015CA3}">
      <dgm:prSet/>
      <dgm:spPr/>
      <dgm:t>
        <a:bodyPr/>
        <a:lstStyle/>
        <a:p>
          <a:endParaRPr lang="en-US"/>
        </a:p>
      </dgm:t>
    </dgm:pt>
    <dgm:pt modelId="{10E03147-38B6-464B-942D-D8DB5787855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General practice</a:t>
          </a:r>
          <a:endParaRPr lang="en-US" sz="1200" dirty="0"/>
        </a:p>
      </dgm:t>
    </dgm:pt>
    <dgm:pt modelId="{36162207-17FB-C740-92A8-4BCB2E320C23}" type="parTrans" cxnId="{4348C367-E98F-594C-9340-B8DEB3C7F30B}">
      <dgm:prSet/>
      <dgm:spPr/>
      <dgm:t>
        <a:bodyPr/>
        <a:lstStyle/>
        <a:p>
          <a:endParaRPr lang="en-US"/>
        </a:p>
      </dgm:t>
    </dgm:pt>
    <dgm:pt modelId="{35FA811F-3A98-D24F-8161-1D1BD1F5BB35}" type="sibTrans" cxnId="{4348C367-E98F-594C-9340-B8DEB3C7F30B}">
      <dgm:prSet/>
      <dgm:spPr/>
      <dgm:t>
        <a:bodyPr/>
        <a:lstStyle/>
        <a:p>
          <a:endParaRPr lang="en-US"/>
        </a:p>
      </dgm:t>
    </dgm:pt>
    <dgm:pt modelId="{FBCF08CD-E423-E340-97F3-15BBAC49ACF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Allied health professions</a:t>
          </a:r>
          <a:endParaRPr lang="en-US" sz="1200" dirty="0"/>
        </a:p>
      </dgm:t>
    </dgm:pt>
    <dgm:pt modelId="{88BF87B5-9FFE-4F45-AA44-03C0EF04C305}" type="parTrans" cxnId="{4D73A697-89AD-B146-9817-25DC39BC204C}">
      <dgm:prSet/>
      <dgm:spPr/>
      <dgm:t>
        <a:bodyPr/>
        <a:lstStyle/>
        <a:p>
          <a:endParaRPr lang="en-US"/>
        </a:p>
      </dgm:t>
    </dgm:pt>
    <dgm:pt modelId="{6E4EAD4D-0A36-114E-B8A0-C022397A5C56}" type="sibTrans" cxnId="{4D73A697-89AD-B146-9817-25DC39BC204C}">
      <dgm:prSet/>
      <dgm:spPr/>
      <dgm:t>
        <a:bodyPr/>
        <a:lstStyle/>
        <a:p>
          <a:endParaRPr lang="en-US"/>
        </a:p>
      </dgm:t>
    </dgm:pt>
    <dgm:pt modelId="{D14CBD23-585C-6D4E-8905-BD28317BE8F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Pathology</a:t>
          </a:r>
          <a:endParaRPr lang="en-US" sz="1200" dirty="0"/>
        </a:p>
      </dgm:t>
    </dgm:pt>
    <dgm:pt modelId="{C5C2119F-882B-A043-AA4C-769E14BE243E}" type="parTrans" cxnId="{EA07FF5F-7276-F148-861E-82D2A00670D8}">
      <dgm:prSet/>
      <dgm:spPr/>
      <dgm:t>
        <a:bodyPr/>
        <a:lstStyle/>
        <a:p>
          <a:endParaRPr lang="en-US"/>
        </a:p>
      </dgm:t>
    </dgm:pt>
    <dgm:pt modelId="{E2B22D80-8D25-D649-BB7D-E1C5DBD14B8F}" type="sibTrans" cxnId="{EA07FF5F-7276-F148-861E-82D2A00670D8}">
      <dgm:prSet/>
      <dgm:spPr/>
      <dgm:t>
        <a:bodyPr/>
        <a:lstStyle/>
        <a:p>
          <a:endParaRPr lang="en-US"/>
        </a:p>
      </dgm:t>
    </dgm:pt>
    <dgm:pt modelId="{1C08C2B6-BEA5-BE45-A180-7EDE3908551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Diagnostic imaging</a:t>
          </a:r>
          <a:endParaRPr lang="en-US" sz="1200" dirty="0"/>
        </a:p>
      </dgm:t>
    </dgm:pt>
    <dgm:pt modelId="{F2013277-2540-1547-A333-15F8E522E1C1}" type="parTrans" cxnId="{33F778C2-00A4-8F4E-BF52-947FE0E8F41F}">
      <dgm:prSet/>
      <dgm:spPr/>
      <dgm:t>
        <a:bodyPr/>
        <a:lstStyle/>
        <a:p>
          <a:endParaRPr lang="en-US"/>
        </a:p>
      </dgm:t>
    </dgm:pt>
    <dgm:pt modelId="{43BB29BC-FCE4-1244-9C90-1FDDD8CCDB9F}" type="sibTrans" cxnId="{33F778C2-00A4-8F4E-BF52-947FE0E8F41F}">
      <dgm:prSet/>
      <dgm:spPr/>
      <dgm:t>
        <a:bodyPr/>
        <a:lstStyle/>
        <a:p>
          <a:endParaRPr lang="en-US"/>
        </a:p>
      </dgm:t>
    </dgm:pt>
    <dgm:pt modelId="{362E9821-437A-914A-BA0E-ABD6C245A06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Specialists</a:t>
          </a:r>
          <a:endParaRPr lang="en-US" sz="1200" dirty="0"/>
        </a:p>
      </dgm:t>
    </dgm:pt>
    <dgm:pt modelId="{8364353C-B2D0-4041-A685-2608B81C5D46}" type="parTrans" cxnId="{B28FA7C2-AED9-1241-B160-7485171215E8}">
      <dgm:prSet/>
      <dgm:spPr/>
      <dgm:t>
        <a:bodyPr/>
        <a:lstStyle/>
        <a:p>
          <a:endParaRPr lang="en-US"/>
        </a:p>
      </dgm:t>
    </dgm:pt>
    <dgm:pt modelId="{26F8DEC0-229F-EA48-A671-C7E42234A68A}" type="sibTrans" cxnId="{B28FA7C2-AED9-1241-B160-7485171215E8}">
      <dgm:prSet/>
      <dgm:spPr/>
      <dgm:t>
        <a:bodyPr/>
        <a:lstStyle/>
        <a:p>
          <a:endParaRPr lang="en-US"/>
        </a:p>
      </dgm:t>
    </dgm:pt>
    <dgm:pt modelId="{812347CD-4C0A-FC48-8CFD-7AF32094DF2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Pharmacists</a:t>
          </a:r>
          <a:endParaRPr lang="en-US" sz="1200" dirty="0"/>
        </a:p>
      </dgm:t>
    </dgm:pt>
    <dgm:pt modelId="{CA5E5F1C-C75D-F74B-A3E1-C69EDCA7F7B0}" type="parTrans" cxnId="{12618FB8-1F02-144B-8830-26E24F0D228F}">
      <dgm:prSet/>
      <dgm:spPr/>
      <dgm:t>
        <a:bodyPr/>
        <a:lstStyle/>
        <a:p>
          <a:endParaRPr lang="en-US"/>
        </a:p>
      </dgm:t>
    </dgm:pt>
    <dgm:pt modelId="{D3EA93EA-DBE9-0A45-9423-BED5C15D3FDF}" type="sibTrans" cxnId="{12618FB8-1F02-144B-8830-26E24F0D228F}">
      <dgm:prSet/>
      <dgm:spPr/>
      <dgm:t>
        <a:bodyPr/>
        <a:lstStyle/>
        <a:p>
          <a:endParaRPr lang="en-US"/>
        </a:p>
      </dgm:t>
    </dgm:pt>
    <dgm:pt modelId="{4E7B55EE-69EE-D749-910E-4F40D202B19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Ambulance/Emergency services</a:t>
          </a:r>
          <a:endParaRPr lang="en-US" sz="1200" dirty="0"/>
        </a:p>
      </dgm:t>
    </dgm:pt>
    <dgm:pt modelId="{7944DF96-D435-CF48-A214-851FC22CA200}" type="parTrans" cxnId="{4EF20451-4B58-2246-BBB3-6195B83AF428}">
      <dgm:prSet/>
      <dgm:spPr/>
      <dgm:t>
        <a:bodyPr/>
        <a:lstStyle/>
        <a:p>
          <a:endParaRPr lang="en-US"/>
        </a:p>
      </dgm:t>
    </dgm:pt>
    <dgm:pt modelId="{A6F4BA2A-7283-2E48-8127-A94403F3D669}" type="sibTrans" cxnId="{4EF20451-4B58-2246-BBB3-6195B83AF428}">
      <dgm:prSet/>
      <dgm:spPr/>
      <dgm:t>
        <a:bodyPr/>
        <a:lstStyle/>
        <a:p>
          <a:endParaRPr lang="en-US"/>
        </a:p>
      </dgm:t>
    </dgm:pt>
    <dgm:pt modelId="{F6BA11CE-F94A-6B46-9DEE-EAA0AD5BB78B}" type="pres">
      <dgm:prSet presAssocID="{D727C91F-CCCC-9849-9F52-58C2FE8330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7CA0F-6BB5-D546-9841-2E1FCF61B55E}" type="pres">
      <dgm:prSet presAssocID="{10E03147-38B6-464B-942D-D8DB5787855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71E63-8B97-A241-A36B-A483D5E9DBCC}" type="pres">
      <dgm:prSet presAssocID="{10E03147-38B6-464B-942D-D8DB57878551}" presName="spNode" presStyleCnt="0"/>
      <dgm:spPr/>
    </dgm:pt>
    <dgm:pt modelId="{B4462D36-54A1-3F44-A171-0622C4558571}" type="pres">
      <dgm:prSet presAssocID="{35FA811F-3A98-D24F-8161-1D1BD1F5BB35}" presName="sibTrans" presStyleLbl="sibTrans1D1" presStyleIdx="0" presStyleCnt="8"/>
      <dgm:spPr/>
      <dgm:t>
        <a:bodyPr/>
        <a:lstStyle/>
        <a:p>
          <a:endParaRPr lang="en-US"/>
        </a:p>
      </dgm:t>
    </dgm:pt>
    <dgm:pt modelId="{51D6CD5A-06CD-E74D-8FBB-84B1FCEB15DC}" type="pres">
      <dgm:prSet presAssocID="{4E7B55EE-69EE-D749-910E-4F40D202B19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DC3E9-DDFD-2840-AE98-1A7C2C2F4184}" type="pres">
      <dgm:prSet presAssocID="{4E7B55EE-69EE-D749-910E-4F40D202B196}" presName="spNode" presStyleCnt="0"/>
      <dgm:spPr/>
    </dgm:pt>
    <dgm:pt modelId="{83363DEB-B96A-D94F-8962-DF74FC150443}" type="pres">
      <dgm:prSet presAssocID="{A6F4BA2A-7283-2E48-8127-A94403F3D669}" presName="sibTrans" presStyleLbl="sibTrans1D1" presStyleIdx="1" presStyleCnt="8"/>
      <dgm:spPr/>
      <dgm:t>
        <a:bodyPr/>
        <a:lstStyle/>
        <a:p>
          <a:endParaRPr lang="en-US"/>
        </a:p>
      </dgm:t>
    </dgm:pt>
    <dgm:pt modelId="{D7C2DBEF-C043-4042-BEE9-DDBC8D71F43A}" type="pres">
      <dgm:prSet presAssocID="{7AF61C80-BAD6-DE4B-8F84-A69C6681E34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D62E6-2B5D-3C41-8507-ACB1A7ED8061}" type="pres">
      <dgm:prSet presAssocID="{7AF61C80-BAD6-DE4B-8F84-A69C6681E349}" presName="spNode" presStyleCnt="0"/>
      <dgm:spPr/>
    </dgm:pt>
    <dgm:pt modelId="{BE765406-B257-ED43-B235-E7E9EAD87C0C}" type="pres">
      <dgm:prSet presAssocID="{EBCD295D-7396-CA45-9A3D-0351A9A7CF71}" presName="sibTrans" presStyleLbl="sibTrans1D1" presStyleIdx="2" presStyleCnt="8"/>
      <dgm:spPr/>
      <dgm:t>
        <a:bodyPr/>
        <a:lstStyle/>
        <a:p>
          <a:endParaRPr lang="en-US"/>
        </a:p>
      </dgm:t>
    </dgm:pt>
    <dgm:pt modelId="{66DAAC50-F2F0-1E47-B73F-059A2C6C81D0}" type="pres">
      <dgm:prSet presAssocID="{FBCF08CD-E423-E340-97F3-15BBAC49ACF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D0EC3-22D6-C743-8BFC-CB89DA16C265}" type="pres">
      <dgm:prSet presAssocID="{FBCF08CD-E423-E340-97F3-15BBAC49ACF7}" presName="spNode" presStyleCnt="0"/>
      <dgm:spPr/>
    </dgm:pt>
    <dgm:pt modelId="{686FD63D-CAA3-5E46-BE60-CF3906D94A68}" type="pres">
      <dgm:prSet presAssocID="{6E4EAD4D-0A36-114E-B8A0-C022397A5C56}" presName="sibTrans" presStyleLbl="sibTrans1D1" presStyleIdx="3" presStyleCnt="8"/>
      <dgm:spPr/>
      <dgm:t>
        <a:bodyPr/>
        <a:lstStyle/>
        <a:p>
          <a:endParaRPr lang="en-US"/>
        </a:p>
      </dgm:t>
    </dgm:pt>
    <dgm:pt modelId="{2239E214-CD99-A748-9E21-7993DBA65FCB}" type="pres">
      <dgm:prSet presAssocID="{D14CBD23-585C-6D4E-8905-BD28317BE8F9}" presName="node" presStyleLbl="node1" presStyleIdx="4" presStyleCnt="8" custRadScaleRad="98827" custRadScaleInc="-7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C9436-E61E-0C46-933B-2F79119E655F}" type="pres">
      <dgm:prSet presAssocID="{D14CBD23-585C-6D4E-8905-BD28317BE8F9}" presName="spNode" presStyleCnt="0"/>
      <dgm:spPr/>
    </dgm:pt>
    <dgm:pt modelId="{9A558533-EF52-2548-9931-49402CCB2E9D}" type="pres">
      <dgm:prSet presAssocID="{E2B22D80-8D25-D649-BB7D-E1C5DBD14B8F}" presName="sibTrans" presStyleLbl="sibTrans1D1" presStyleIdx="4" presStyleCnt="8"/>
      <dgm:spPr/>
      <dgm:t>
        <a:bodyPr/>
        <a:lstStyle/>
        <a:p>
          <a:endParaRPr lang="en-US"/>
        </a:p>
      </dgm:t>
    </dgm:pt>
    <dgm:pt modelId="{BBD18F48-363C-7648-8A61-0996A6A0E57D}" type="pres">
      <dgm:prSet presAssocID="{1C08C2B6-BEA5-BE45-A180-7EDE3908551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4336-EABC-B140-A78A-7E173AAC7720}" type="pres">
      <dgm:prSet presAssocID="{1C08C2B6-BEA5-BE45-A180-7EDE3908551E}" presName="spNode" presStyleCnt="0"/>
      <dgm:spPr/>
    </dgm:pt>
    <dgm:pt modelId="{BDD6EC4B-3857-1B44-B23B-8E8C33819167}" type="pres">
      <dgm:prSet presAssocID="{43BB29BC-FCE4-1244-9C90-1FDDD8CCDB9F}" presName="sibTrans" presStyleLbl="sibTrans1D1" presStyleIdx="5" presStyleCnt="8"/>
      <dgm:spPr/>
      <dgm:t>
        <a:bodyPr/>
        <a:lstStyle/>
        <a:p>
          <a:endParaRPr lang="en-US"/>
        </a:p>
      </dgm:t>
    </dgm:pt>
    <dgm:pt modelId="{04A4BD02-3BC6-6242-BC6E-86F33A915CC0}" type="pres">
      <dgm:prSet presAssocID="{362E9821-437A-914A-BA0E-ABD6C245A06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434F9-DC7E-5C4E-B6EE-48B7F3585D4D}" type="pres">
      <dgm:prSet presAssocID="{362E9821-437A-914A-BA0E-ABD6C245A065}" presName="spNode" presStyleCnt="0"/>
      <dgm:spPr/>
    </dgm:pt>
    <dgm:pt modelId="{CEABE857-F7AE-1B44-996B-5CED1945ED23}" type="pres">
      <dgm:prSet presAssocID="{26F8DEC0-229F-EA48-A671-C7E42234A68A}" presName="sibTrans" presStyleLbl="sibTrans1D1" presStyleIdx="6" presStyleCnt="8"/>
      <dgm:spPr/>
      <dgm:t>
        <a:bodyPr/>
        <a:lstStyle/>
        <a:p>
          <a:endParaRPr lang="en-US"/>
        </a:p>
      </dgm:t>
    </dgm:pt>
    <dgm:pt modelId="{727A7143-41BE-D845-87D1-E46CFCAB154B}" type="pres">
      <dgm:prSet presAssocID="{812347CD-4C0A-FC48-8CFD-7AF32094DF2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F3C2-CE82-F645-A7AF-F462EFF3E2CF}" type="pres">
      <dgm:prSet presAssocID="{812347CD-4C0A-FC48-8CFD-7AF32094DF26}" presName="spNode" presStyleCnt="0"/>
      <dgm:spPr/>
    </dgm:pt>
    <dgm:pt modelId="{D993AAF1-BD0A-5E4C-92FA-6DA43BBED25F}" type="pres">
      <dgm:prSet presAssocID="{D3EA93EA-DBE9-0A45-9423-BED5C15D3FDF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12618FB8-1F02-144B-8830-26E24F0D228F}" srcId="{D727C91F-CCCC-9849-9F52-58C2FE833037}" destId="{812347CD-4C0A-FC48-8CFD-7AF32094DF26}" srcOrd="7" destOrd="0" parTransId="{CA5E5F1C-C75D-F74B-A3E1-C69EDCA7F7B0}" sibTransId="{D3EA93EA-DBE9-0A45-9423-BED5C15D3FDF}"/>
    <dgm:cxn modelId="{72445C1B-7F24-BA43-A871-0B635F48D207}" type="presOf" srcId="{6E4EAD4D-0A36-114E-B8A0-C022397A5C56}" destId="{686FD63D-CAA3-5E46-BE60-CF3906D94A68}" srcOrd="0" destOrd="0" presId="urn:microsoft.com/office/officeart/2005/8/layout/cycle5"/>
    <dgm:cxn modelId="{37CBE6AB-8E8C-5D4B-9DED-E437277E2315}" type="presOf" srcId="{10E03147-38B6-464B-942D-D8DB57878551}" destId="{13C7CA0F-6BB5-D546-9841-2E1FCF61B55E}" srcOrd="0" destOrd="0" presId="urn:microsoft.com/office/officeart/2005/8/layout/cycle5"/>
    <dgm:cxn modelId="{C72D29D0-2865-7B4E-9C95-9ECD61EC38CC}" type="presOf" srcId="{A6F4BA2A-7283-2E48-8127-A94403F3D669}" destId="{83363DEB-B96A-D94F-8962-DF74FC150443}" srcOrd="0" destOrd="0" presId="urn:microsoft.com/office/officeart/2005/8/layout/cycle5"/>
    <dgm:cxn modelId="{EA07FF5F-7276-F148-861E-82D2A00670D8}" srcId="{D727C91F-CCCC-9849-9F52-58C2FE833037}" destId="{D14CBD23-585C-6D4E-8905-BD28317BE8F9}" srcOrd="4" destOrd="0" parTransId="{C5C2119F-882B-A043-AA4C-769E14BE243E}" sibTransId="{E2B22D80-8D25-D649-BB7D-E1C5DBD14B8F}"/>
    <dgm:cxn modelId="{4F6989A3-726F-7A46-8F10-1DFC74984EF8}" type="presOf" srcId="{43BB29BC-FCE4-1244-9C90-1FDDD8CCDB9F}" destId="{BDD6EC4B-3857-1B44-B23B-8E8C33819167}" srcOrd="0" destOrd="0" presId="urn:microsoft.com/office/officeart/2005/8/layout/cycle5"/>
    <dgm:cxn modelId="{C1918809-88EB-E847-BD58-B3E72340C384}" type="presOf" srcId="{362E9821-437A-914A-BA0E-ABD6C245A065}" destId="{04A4BD02-3BC6-6242-BC6E-86F33A915CC0}" srcOrd="0" destOrd="0" presId="urn:microsoft.com/office/officeart/2005/8/layout/cycle5"/>
    <dgm:cxn modelId="{05107BD9-8D20-9C4D-A0D5-1F32BF8FA124}" type="presOf" srcId="{E2B22D80-8D25-D649-BB7D-E1C5DBD14B8F}" destId="{9A558533-EF52-2548-9931-49402CCB2E9D}" srcOrd="0" destOrd="0" presId="urn:microsoft.com/office/officeart/2005/8/layout/cycle5"/>
    <dgm:cxn modelId="{8723A410-9C63-C84E-8F56-76E3E20BDAC7}" type="presOf" srcId="{EBCD295D-7396-CA45-9A3D-0351A9A7CF71}" destId="{BE765406-B257-ED43-B235-E7E9EAD87C0C}" srcOrd="0" destOrd="0" presId="urn:microsoft.com/office/officeart/2005/8/layout/cycle5"/>
    <dgm:cxn modelId="{4348C367-E98F-594C-9340-B8DEB3C7F30B}" srcId="{D727C91F-CCCC-9849-9F52-58C2FE833037}" destId="{10E03147-38B6-464B-942D-D8DB57878551}" srcOrd="0" destOrd="0" parTransId="{36162207-17FB-C740-92A8-4BCB2E320C23}" sibTransId="{35FA811F-3A98-D24F-8161-1D1BD1F5BB35}"/>
    <dgm:cxn modelId="{B28FA7C2-AED9-1241-B160-7485171215E8}" srcId="{D727C91F-CCCC-9849-9F52-58C2FE833037}" destId="{362E9821-437A-914A-BA0E-ABD6C245A065}" srcOrd="6" destOrd="0" parTransId="{8364353C-B2D0-4041-A685-2608B81C5D46}" sibTransId="{26F8DEC0-229F-EA48-A671-C7E42234A68A}"/>
    <dgm:cxn modelId="{5C22C8BA-EC98-0047-A6EA-5EFE7156A39D}" type="presOf" srcId="{26F8DEC0-229F-EA48-A671-C7E42234A68A}" destId="{CEABE857-F7AE-1B44-996B-5CED1945ED23}" srcOrd="0" destOrd="0" presId="urn:microsoft.com/office/officeart/2005/8/layout/cycle5"/>
    <dgm:cxn modelId="{BDFAC00A-CB2F-5646-B521-335120D7D709}" type="presOf" srcId="{FBCF08CD-E423-E340-97F3-15BBAC49ACF7}" destId="{66DAAC50-F2F0-1E47-B73F-059A2C6C81D0}" srcOrd="0" destOrd="0" presId="urn:microsoft.com/office/officeart/2005/8/layout/cycle5"/>
    <dgm:cxn modelId="{4D73A697-89AD-B146-9817-25DC39BC204C}" srcId="{D727C91F-CCCC-9849-9F52-58C2FE833037}" destId="{FBCF08CD-E423-E340-97F3-15BBAC49ACF7}" srcOrd="3" destOrd="0" parTransId="{88BF87B5-9FFE-4F45-AA44-03C0EF04C305}" sibTransId="{6E4EAD4D-0A36-114E-B8A0-C022397A5C56}"/>
    <dgm:cxn modelId="{3718D718-DCC5-D642-881B-19AEE3782817}" type="presOf" srcId="{4E7B55EE-69EE-D749-910E-4F40D202B196}" destId="{51D6CD5A-06CD-E74D-8FBB-84B1FCEB15DC}" srcOrd="0" destOrd="0" presId="urn:microsoft.com/office/officeart/2005/8/layout/cycle5"/>
    <dgm:cxn modelId="{33F778C2-00A4-8F4E-BF52-947FE0E8F41F}" srcId="{D727C91F-CCCC-9849-9F52-58C2FE833037}" destId="{1C08C2B6-BEA5-BE45-A180-7EDE3908551E}" srcOrd="5" destOrd="0" parTransId="{F2013277-2540-1547-A333-15F8E522E1C1}" sibTransId="{43BB29BC-FCE4-1244-9C90-1FDDD8CCDB9F}"/>
    <dgm:cxn modelId="{4EF20451-4B58-2246-BBB3-6195B83AF428}" srcId="{D727C91F-CCCC-9849-9F52-58C2FE833037}" destId="{4E7B55EE-69EE-D749-910E-4F40D202B196}" srcOrd="1" destOrd="0" parTransId="{7944DF96-D435-CF48-A214-851FC22CA200}" sibTransId="{A6F4BA2A-7283-2E48-8127-A94403F3D669}"/>
    <dgm:cxn modelId="{3D84D815-7E3B-4F42-AB64-B197149D2A09}" type="presOf" srcId="{812347CD-4C0A-FC48-8CFD-7AF32094DF26}" destId="{727A7143-41BE-D845-87D1-E46CFCAB154B}" srcOrd="0" destOrd="0" presId="urn:microsoft.com/office/officeart/2005/8/layout/cycle5"/>
    <dgm:cxn modelId="{290005D6-2852-B44C-B4E5-CB5E8B2BCAA8}" type="presOf" srcId="{1C08C2B6-BEA5-BE45-A180-7EDE3908551E}" destId="{BBD18F48-363C-7648-8A61-0996A6A0E57D}" srcOrd="0" destOrd="0" presId="urn:microsoft.com/office/officeart/2005/8/layout/cycle5"/>
    <dgm:cxn modelId="{0C0DF4F2-6B88-5140-B17D-FE6A16015CA3}" srcId="{D727C91F-CCCC-9849-9F52-58C2FE833037}" destId="{7AF61C80-BAD6-DE4B-8F84-A69C6681E349}" srcOrd="2" destOrd="0" parTransId="{7DF8B1CD-A0AA-4440-82A8-F9B0629399B5}" sibTransId="{EBCD295D-7396-CA45-9A3D-0351A9A7CF71}"/>
    <dgm:cxn modelId="{9D8E8DD1-5433-174A-95FC-68E9309E6DF9}" type="presOf" srcId="{D3EA93EA-DBE9-0A45-9423-BED5C15D3FDF}" destId="{D993AAF1-BD0A-5E4C-92FA-6DA43BBED25F}" srcOrd="0" destOrd="0" presId="urn:microsoft.com/office/officeart/2005/8/layout/cycle5"/>
    <dgm:cxn modelId="{208D2DED-5747-C341-B953-301B7894DC49}" type="presOf" srcId="{D727C91F-CCCC-9849-9F52-58C2FE833037}" destId="{F6BA11CE-F94A-6B46-9DEE-EAA0AD5BB78B}" srcOrd="0" destOrd="0" presId="urn:microsoft.com/office/officeart/2005/8/layout/cycle5"/>
    <dgm:cxn modelId="{485859A4-910F-D84F-AD62-53850A0A0CF8}" type="presOf" srcId="{D14CBD23-585C-6D4E-8905-BD28317BE8F9}" destId="{2239E214-CD99-A748-9E21-7993DBA65FCB}" srcOrd="0" destOrd="0" presId="urn:microsoft.com/office/officeart/2005/8/layout/cycle5"/>
    <dgm:cxn modelId="{92BE6682-16DE-9C4B-B5C1-3828A1BBE935}" type="presOf" srcId="{7AF61C80-BAD6-DE4B-8F84-A69C6681E349}" destId="{D7C2DBEF-C043-4042-BEE9-DDBC8D71F43A}" srcOrd="0" destOrd="0" presId="urn:microsoft.com/office/officeart/2005/8/layout/cycle5"/>
    <dgm:cxn modelId="{05F5FD5C-0A65-1A46-85EA-00E00B3DF25E}" type="presOf" srcId="{35FA811F-3A98-D24F-8161-1D1BD1F5BB35}" destId="{B4462D36-54A1-3F44-A171-0622C4558571}" srcOrd="0" destOrd="0" presId="urn:microsoft.com/office/officeart/2005/8/layout/cycle5"/>
    <dgm:cxn modelId="{48D89BD1-2A49-2B49-BB9D-41220A179BB6}" type="presParOf" srcId="{F6BA11CE-F94A-6B46-9DEE-EAA0AD5BB78B}" destId="{13C7CA0F-6BB5-D546-9841-2E1FCF61B55E}" srcOrd="0" destOrd="0" presId="urn:microsoft.com/office/officeart/2005/8/layout/cycle5"/>
    <dgm:cxn modelId="{B02E1F1D-6C19-F647-9944-ABAFF42CC4C7}" type="presParOf" srcId="{F6BA11CE-F94A-6B46-9DEE-EAA0AD5BB78B}" destId="{0B371E63-8B97-A241-A36B-A483D5E9DBCC}" srcOrd="1" destOrd="0" presId="urn:microsoft.com/office/officeart/2005/8/layout/cycle5"/>
    <dgm:cxn modelId="{02653473-CB88-5445-BFED-A1E1C0E0F72D}" type="presParOf" srcId="{F6BA11CE-F94A-6B46-9DEE-EAA0AD5BB78B}" destId="{B4462D36-54A1-3F44-A171-0622C4558571}" srcOrd="2" destOrd="0" presId="urn:microsoft.com/office/officeart/2005/8/layout/cycle5"/>
    <dgm:cxn modelId="{F98D5845-1916-4345-B09B-75BE05DD6D30}" type="presParOf" srcId="{F6BA11CE-F94A-6B46-9DEE-EAA0AD5BB78B}" destId="{51D6CD5A-06CD-E74D-8FBB-84B1FCEB15DC}" srcOrd="3" destOrd="0" presId="urn:microsoft.com/office/officeart/2005/8/layout/cycle5"/>
    <dgm:cxn modelId="{164A8C5B-4E15-DE4A-8D83-78C3FF4A8762}" type="presParOf" srcId="{F6BA11CE-F94A-6B46-9DEE-EAA0AD5BB78B}" destId="{C4ADC3E9-DDFD-2840-AE98-1A7C2C2F4184}" srcOrd="4" destOrd="0" presId="urn:microsoft.com/office/officeart/2005/8/layout/cycle5"/>
    <dgm:cxn modelId="{7A238A61-89E8-B049-833E-76BFADD9BDB6}" type="presParOf" srcId="{F6BA11CE-F94A-6B46-9DEE-EAA0AD5BB78B}" destId="{83363DEB-B96A-D94F-8962-DF74FC150443}" srcOrd="5" destOrd="0" presId="urn:microsoft.com/office/officeart/2005/8/layout/cycle5"/>
    <dgm:cxn modelId="{465296BA-77F7-A543-9624-A66614324EFA}" type="presParOf" srcId="{F6BA11CE-F94A-6B46-9DEE-EAA0AD5BB78B}" destId="{D7C2DBEF-C043-4042-BEE9-DDBC8D71F43A}" srcOrd="6" destOrd="0" presId="urn:microsoft.com/office/officeart/2005/8/layout/cycle5"/>
    <dgm:cxn modelId="{7F00FE6E-7029-D74E-9CD7-D6BA861255E6}" type="presParOf" srcId="{F6BA11CE-F94A-6B46-9DEE-EAA0AD5BB78B}" destId="{19DD62E6-2B5D-3C41-8507-ACB1A7ED8061}" srcOrd="7" destOrd="0" presId="urn:microsoft.com/office/officeart/2005/8/layout/cycle5"/>
    <dgm:cxn modelId="{85B8C415-B209-6942-BD0E-DA98B1B57134}" type="presParOf" srcId="{F6BA11CE-F94A-6B46-9DEE-EAA0AD5BB78B}" destId="{BE765406-B257-ED43-B235-E7E9EAD87C0C}" srcOrd="8" destOrd="0" presId="urn:microsoft.com/office/officeart/2005/8/layout/cycle5"/>
    <dgm:cxn modelId="{5E74BF40-EEAB-5A4F-BAEE-8194EA9CABA7}" type="presParOf" srcId="{F6BA11CE-F94A-6B46-9DEE-EAA0AD5BB78B}" destId="{66DAAC50-F2F0-1E47-B73F-059A2C6C81D0}" srcOrd="9" destOrd="0" presId="urn:microsoft.com/office/officeart/2005/8/layout/cycle5"/>
    <dgm:cxn modelId="{BC9A8BE4-0CE7-E448-AA5A-2EA257447FD9}" type="presParOf" srcId="{F6BA11CE-F94A-6B46-9DEE-EAA0AD5BB78B}" destId="{B3DD0EC3-22D6-C743-8BFC-CB89DA16C265}" srcOrd="10" destOrd="0" presId="urn:microsoft.com/office/officeart/2005/8/layout/cycle5"/>
    <dgm:cxn modelId="{717EEE46-F87F-FD4E-903B-7913C24D8FD9}" type="presParOf" srcId="{F6BA11CE-F94A-6B46-9DEE-EAA0AD5BB78B}" destId="{686FD63D-CAA3-5E46-BE60-CF3906D94A68}" srcOrd="11" destOrd="0" presId="urn:microsoft.com/office/officeart/2005/8/layout/cycle5"/>
    <dgm:cxn modelId="{4D44859C-1753-9844-88EE-031A92442F37}" type="presParOf" srcId="{F6BA11CE-F94A-6B46-9DEE-EAA0AD5BB78B}" destId="{2239E214-CD99-A748-9E21-7993DBA65FCB}" srcOrd="12" destOrd="0" presId="urn:microsoft.com/office/officeart/2005/8/layout/cycle5"/>
    <dgm:cxn modelId="{DE5E35F2-D3EF-0D4C-935B-BED6D2349F1D}" type="presParOf" srcId="{F6BA11CE-F94A-6B46-9DEE-EAA0AD5BB78B}" destId="{725C9436-E61E-0C46-933B-2F79119E655F}" srcOrd="13" destOrd="0" presId="urn:microsoft.com/office/officeart/2005/8/layout/cycle5"/>
    <dgm:cxn modelId="{F26C1972-A3E7-8B46-B598-55FE39D69C3A}" type="presParOf" srcId="{F6BA11CE-F94A-6B46-9DEE-EAA0AD5BB78B}" destId="{9A558533-EF52-2548-9931-49402CCB2E9D}" srcOrd="14" destOrd="0" presId="urn:microsoft.com/office/officeart/2005/8/layout/cycle5"/>
    <dgm:cxn modelId="{6DC07FBB-38E2-384E-84DA-1B42774B0788}" type="presParOf" srcId="{F6BA11CE-F94A-6B46-9DEE-EAA0AD5BB78B}" destId="{BBD18F48-363C-7648-8A61-0996A6A0E57D}" srcOrd="15" destOrd="0" presId="urn:microsoft.com/office/officeart/2005/8/layout/cycle5"/>
    <dgm:cxn modelId="{89F8057F-1D18-5A45-80DD-9B35F35F498C}" type="presParOf" srcId="{F6BA11CE-F94A-6B46-9DEE-EAA0AD5BB78B}" destId="{9E194336-EABC-B140-A78A-7E173AAC7720}" srcOrd="16" destOrd="0" presId="urn:microsoft.com/office/officeart/2005/8/layout/cycle5"/>
    <dgm:cxn modelId="{A8F48734-EDFD-7A44-AEFD-CE42D1E900FE}" type="presParOf" srcId="{F6BA11CE-F94A-6B46-9DEE-EAA0AD5BB78B}" destId="{BDD6EC4B-3857-1B44-B23B-8E8C33819167}" srcOrd="17" destOrd="0" presId="urn:microsoft.com/office/officeart/2005/8/layout/cycle5"/>
    <dgm:cxn modelId="{A8070F26-F570-F149-B230-E2559010E854}" type="presParOf" srcId="{F6BA11CE-F94A-6B46-9DEE-EAA0AD5BB78B}" destId="{04A4BD02-3BC6-6242-BC6E-86F33A915CC0}" srcOrd="18" destOrd="0" presId="urn:microsoft.com/office/officeart/2005/8/layout/cycle5"/>
    <dgm:cxn modelId="{DD98CA97-586A-CD41-8287-984D42EAE3BB}" type="presParOf" srcId="{F6BA11CE-F94A-6B46-9DEE-EAA0AD5BB78B}" destId="{579434F9-DC7E-5C4E-B6EE-48B7F3585D4D}" srcOrd="19" destOrd="0" presId="urn:microsoft.com/office/officeart/2005/8/layout/cycle5"/>
    <dgm:cxn modelId="{6AA57F7D-0C22-574F-B846-CA96FB34217A}" type="presParOf" srcId="{F6BA11CE-F94A-6B46-9DEE-EAA0AD5BB78B}" destId="{CEABE857-F7AE-1B44-996B-5CED1945ED23}" srcOrd="20" destOrd="0" presId="urn:microsoft.com/office/officeart/2005/8/layout/cycle5"/>
    <dgm:cxn modelId="{2C797249-0CFD-F64A-8561-8ED28E0C3D2E}" type="presParOf" srcId="{F6BA11CE-F94A-6B46-9DEE-EAA0AD5BB78B}" destId="{727A7143-41BE-D845-87D1-E46CFCAB154B}" srcOrd="21" destOrd="0" presId="urn:microsoft.com/office/officeart/2005/8/layout/cycle5"/>
    <dgm:cxn modelId="{1D627EB7-8A57-1B4F-BAF4-E985E22AF6C0}" type="presParOf" srcId="{F6BA11CE-F94A-6B46-9DEE-EAA0AD5BB78B}" destId="{4CECF3C2-CE82-F645-A7AF-F462EFF3E2CF}" srcOrd="22" destOrd="0" presId="urn:microsoft.com/office/officeart/2005/8/layout/cycle5"/>
    <dgm:cxn modelId="{4B292216-04F3-A940-9F3B-24E88943C184}" type="presParOf" srcId="{F6BA11CE-F94A-6B46-9DEE-EAA0AD5BB78B}" destId="{D993AAF1-BD0A-5E4C-92FA-6DA43BBED25F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7A404-933F-41A3-864E-8CA8FF9328C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28420-0278-4FD5-A593-00D9BED0F80A}">
      <dgm:prSet phldrT="[Text]"/>
      <dgm:spPr/>
      <dgm:t>
        <a:bodyPr/>
        <a:lstStyle/>
        <a:p>
          <a:r>
            <a:rPr lang="en-US" dirty="0" smtClean="0"/>
            <a:t>Rights </a:t>
          </a:r>
          <a:endParaRPr lang="en-US" dirty="0"/>
        </a:p>
      </dgm:t>
    </dgm:pt>
    <dgm:pt modelId="{FC86BF90-24C1-491B-B967-78388A97D48A}" type="parTrans" cxnId="{618F415C-9045-4F70-BEF2-44694F8533A4}">
      <dgm:prSet/>
      <dgm:spPr/>
      <dgm:t>
        <a:bodyPr/>
        <a:lstStyle/>
        <a:p>
          <a:endParaRPr lang="en-US"/>
        </a:p>
      </dgm:t>
    </dgm:pt>
    <dgm:pt modelId="{E7138221-92B7-477D-A7E0-5DC58414729E}" type="sibTrans" cxnId="{618F415C-9045-4F70-BEF2-44694F8533A4}">
      <dgm:prSet/>
      <dgm:spPr/>
      <dgm:t>
        <a:bodyPr/>
        <a:lstStyle/>
        <a:p>
          <a:endParaRPr lang="en-US"/>
        </a:p>
      </dgm:t>
    </dgm:pt>
    <dgm:pt modelId="{2D01AEFC-5B02-413F-8314-D3E311F3514A}">
      <dgm:prSet phldrT="[Text]"/>
      <dgm:spPr/>
      <dgm:t>
        <a:bodyPr/>
        <a:lstStyle/>
        <a:p>
          <a:r>
            <a:rPr lang="en-US" dirty="0" smtClean="0"/>
            <a:t>Obligations</a:t>
          </a:r>
          <a:endParaRPr lang="en-US" dirty="0"/>
        </a:p>
      </dgm:t>
    </dgm:pt>
    <dgm:pt modelId="{9C8BD46A-7407-4F4C-B38E-435D3B0DC1DB}" type="parTrans" cxnId="{D7ECFB02-7020-4393-ACE8-7DC2C65A782C}">
      <dgm:prSet/>
      <dgm:spPr/>
      <dgm:t>
        <a:bodyPr/>
        <a:lstStyle/>
        <a:p>
          <a:endParaRPr lang="en-US"/>
        </a:p>
      </dgm:t>
    </dgm:pt>
    <dgm:pt modelId="{271D7779-AEF1-4D29-9B94-2CF237CDE785}" type="sibTrans" cxnId="{D7ECFB02-7020-4393-ACE8-7DC2C65A782C}">
      <dgm:prSet/>
      <dgm:spPr/>
      <dgm:t>
        <a:bodyPr/>
        <a:lstStyle/>
        <a:p>
          <a:endParaRPr lang="en-US"/>
        </a:p>
      </dgm:t>
    </dgm:pt>
    <dgm:pt modelId="{08AE64D9-7556-4593-94DB-D96194D4DEC6}">
      <dgm:prSet phldrT="[Text]"/>
      <dgm:spPr/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57C6469D-BA95-45E0-A7F8-9CD5D1DF4022}" type="parTrans" cxnId="{771073D4-0DFC-4614-9E96-2F4B4307C13D}">
      <dgm:prSet/>
      <dgm:spPr/>
      <dgm:t>
        <a:bodyPr/>
        <a:lstStyle/>
        <a:p>
          <a:endParaRPr lang="en-US"/>
        </a:p>
      </dgm:t>
    </dgm:pt>
    <dgm:pt modelId="{CEFF8217-647E-45A2-ABD3-9944196F02C7}" type="sibTrans" cxnId="{771073D4-0DFC-4614-9E96-2F4B4307C13D}">
      <dgm:prSet/>
      <dgm:spPr/>
      <dgm:t>
        <a:bodyPr/>
        <a:lstStyle/>
        <a:p>
          <a:endParaRPr lang="en-US"/>
        </a:p>
      </dgm:t>
    </dgm:pt>
    <dgm:pt modelId="{C937AC01-D977-4F12-883A-A12A64D03993}">
      <dgm:prSet phldrT="[Text]"/>
      <dgm:spPr/>
      <dgm:t>
        <a:bodyPr/>
        <a:lstStyle/>
        <a:p>
          <a:r>
            <a:rPr lang="en-US" dirty="0" smtClean="0"/>
            <a:t>Set up NRC</a:t>
          </a:r>
          <a:endParaRPr lang="en-US" dirty="0"/>
        </a:p>
      </dgm:t>
    </dgm:pt>
    <dgm:pt modelId="{2522EB24-4CA8-4214-BD7C-E70153ED228B}" type="parTrans" cxnId="{58976213-2491-4238-8099-23BB1E7588D8}">
      <dgm:prSet/>
      <dgm:spPr/>
      <dgm:t>
        <a:bodyPr/>
        <a:lstStyle/>
        <a:p>
          <a:endParaRPr lang="en-US"/>
        </a:p>
      </dgm:t>
    </dgm:pt>
    <dgm:pt modelId="{E3906109-EAB6-4B35-8CCA-5BB38B09FB7B}" type="sibTrans" cxnId="{58976213-2491-4238-8099-23BB1E7588D8}">
      <dgm:prSet/>
      <dgm:spPr/>
      <dgm:t>
        <a:bodyPr/>
        <a:lstStyle/>
        <a:p>
          <a:endParaRPr lang="en-US"/>
        </a:p>
      </dgm:t>
    </dgm:pt>
    <dgm:pt modelId="{8667F4DE-FE81-4D6B-A0BB-97344ACE27EC}">
      <dgm:prSet phldrT="[Text]"/>
      <dgm:spPr/>
      <dgm:t>
        <a:bodyPr/>
        <a:lstStyle/>
        <a:p>
          <a:r>
            <a:rPr lang="en-US" dirty="0" smtClean="0"/>
            <a:t>Managing distribution of SNOMED</a:t>
          </a:r>
          <a:endParaRPr lang="en-US" dirty="0"/>
        </a:p>
      </dgm:t>
    </dgm:pt>
    <dgm:pt modelId="{F2416CB5-0184-44EB-88BC-365B93FB15C0}" type="parTrans" cxnId="{63F43F6B-B0C8-48D1-A1C3-2B32FEE8F6E8}">
      <dgm:prSet/>
      <dgm:spPr/>
      <dgm:t>
        <a:bodyPr/>
        <a:lstStyle/>
        <a:p>
          <a:endParaRPr lang="en-US"/>
        </a:p>
      </dgm:t>
    </dgm:pt>
    <dgm:pt modelId="{9B232429-8EBF-4A54-A91F-1436C0E14F16}" type="sibTrans" cxnId="{63F43F6B-B0C8-48D1-A1C3-2B32FEE8F6E8}">
      <dgm:prSet/>
      <dgm:spPr/>
      <dgm:t>
        <a:bodyPr/>
        <a:lstStyle/>
        <a:p>
          <a:endParaRPr lang="en-US"/>
        </a:p>
      </dgm:t>
    </dgm:pt>
    <dgm:pt modelId="{52431BFF-EEE4-4CEA-8944-41C4D1496512}" type="pres">
      <dgm:prSet presAssocID="{4A87A404-933F-41A3-864E-8CA8FF9328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93F94-F6E4-457C-A055-1B6DCACC5930}" type="pres">
      <dgm:prSet presAssocID="{35828420-0278-4FD5-A593-00D9BED0F8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06574-DDB1-4355-A0EB-CB3793334C6C}" type="pres">
      <dgm:prSet presAssocID="{35828420-0278-4FD5-A593-00D9BED0F80A}" presName="spNode" presStyleCnt="0"/>
      <dgm:spPr/>
    </dgm:pt>
    <dgm:pt modelId="{DF84F0B4-3558-4FDA-91DE-577A93DB72EC}" type="pres">
      <dgm:prSet presAssocID="{E7138221-92B7-477D-A7E0-5DC58414729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8821336-10F6-4B72-9E8D-62D52607AD56}" type="pres">
      <dgm:prSet presAssocID="{2D01AEFC-5B02-413F-8314-D3E311F351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F79F4-9476-4A43-A6B7-AA89CBCE8605}" type="pres">
      <dgm:prSet presAssocID="{2D01AEFC-5B02-413F-8314-D3E311F3514A}" presName="spNode" presStyleCnt="0"/>
      <dgm:spPr/>
    </dgm:pt>
    <dgm:pt modelId="{1A3D6403-0784-464F-8C3E-D9302F89408D}" type="pres">
      <dgm:prSet presAssocID="{271D7779-AEF1-4D29-9B94-2CF237CDE78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B1E2BD1-33D9-4CB5-8B69-4D2919C7FEE3}" type="pres">
      <dgm:prSet presAssocID="{08AE64D9-7556-4593-94DB-D96194D4DE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6A24-C0A9-4411-9527-FFA6BFCBACF9}" type="pres">
      <dgm:prSet presAssocID="{08AE64D9-7556-4593-94DB-D96194D4DEC6}" presName="spNode" presStyleCnt="0"/>
      <dgm:spPr/>
    </dgm:pt>
    <dgm:pt modelId="{A28B73FC-BDF8-4CEA-9308-930B7B7CB6DF}" type="pres">
      <dgm:prSet presAssocID="{CEFF8217-647E-45A2-ABD3-9944196F02C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B8D9B82-B95F-41B9-98EF-673128C9A536}" type="pres">
      <dgm:prSet presAssocID="{C937AC01-D977-4F12-883A-A12A64D039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DF095-7AA7-46BF-ACC4-FFD78860D2EF}" type="pres">
      <dgm:prSet presAssocID="{C937AC01-D977-4F12-883A-A12A64D03993}" presName="spNode" presStyleCnt="0"/>
      <dgm:spPr/>
    </dgm:pt>
    <dgm:pt modelId="{B11F6DA8-14EB-4CCC-A112-D36B7B55BDA2}" type="pres">
      <dgm:prSet presAssocID="{E3906109-EAB6-4B35-8CCA-5BB38B09FB7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3877829-C874-4F52-9AB2-6D924593EE2D}" type="pres">
      <dgm:prSet presAssocID="{8667F4DE-FE81-4D6B-A0BB-97344ACE27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7CC17-1EDC-49EB-9B5E-534AD8A2DFB5}" type="pres">
      <dgm:prSet presAssocID="{8667F4DE-FE81-4D6B-A0BB-97344ACE27EC}" presName="spNode" presStyleCnt="0"/>
      <dgm:spPr/>
    </dgm:pt>
    <dgm:pt modelId="{7D887312-A876-4DB4-AF1F-D99F9077D3AF}" type="pres">
      <dgm:prSet presAssocID="{9B232429-8EBF-4A54-A91F-1436C0E14F1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9CF3822-94A4-4354-A034-59A90F145A21}" type="presOf" srcId="{4A87A404-933F-41A3-864E-8CA8FF9328CF}" destId="{52431BFF-EEE4-4CEA-8944-41C4D1496512}" srcOrd="0" destOrd="0" presId="urn:microsoft.com/office/officeart/2005/8/layout/cycle5"/>
    <dgm:cxn modelId="{79386F95-6D77-4965-AFFB-5897C2E1890C}" type="presOf" srcId="{CEFF8217-647E-45A2-ABD3-9944196F02C7}" destId="{A28B73FC-BDF8-4CEA-9308-930B7B7CB6DF}" srcOrd="0" destOrd="0" presId="urn:microsoft.com/office/officeart/2005/8/layout/cycle5"/>
    <dgm:cxn modelId="{012B8743-C424-4B91-8B1D-A4A52E9BBAE9}" type="presOf" srcId="{8667F4DE-FE81-4D6B-A0BB-97344ACE27EC}" destId="{63877829-C874-4F52-9AB2-6D924593EE2D}" srcOrd="0" destOrd="0" presId="urn:microsoft.com/office/officeart/2005/8/layout/cycle5"/>
    <dgm:cxn modelId="{E8B8BD2C-FB1A-448D-917C-06873F59DD10}" type="presOf" srcId="{E3906109-EAB6-4B35-8CCA-5BB38B09FB7B}" destId="{B11F6DA8-14EB-4CCC-A112-D36B7B55BDA2}" srcOrd="0" destOrd="0" presId="urn:microsoft.com/office/officeart/2005/8/layout/cycle5"/>
    <dgm:cxn modelId="{13F2E680-5FD0-4A09-AF46-5989A1AFDB55}" type="presOf" srcId="{9B232429-8EBF-4A54-A91F-1436C0E14F16}" destId="{7D887312-A876-4DB4-AF1F-D99F9077D3AF}" srcOrd="0" destOrd="0" presId="urn:microsoft.com/office/officeart/2005/8/layout/cycle5"/>
    <dgm:cxn modelId="{0AE7549A-52D8-49D1-B38B-99143AB7985E}" type="presOf" srcId="{35828420-0278-4FD5-A593-00D9BED0F80A}" destId="{AF093F94-F6E4-457C-A055-1B6DCACC5930}" srcOrd="0" destOrd="0" presId="urn:microsoft.com/office/officeart/2005/8/layout/cycle5"/>
    <dgm:cxn modelId="{D7ECFB02-7020-4393-ACE8-7DC2C65A782C}" srcId="{4A87A404-933F-41A3-864E-8CA8FF9328CF}" destId="{2D01AEFC-5B02-413F-8314-D3E311F3514A}" srcOrd="1" destOrd="0" parTransId="{9C8BD46A-7407-4F4C-B38E-435D3B0DC1DB}" sibTransId="{271D7779-AEF1-4D29-9B94-2CF237CDE785}"/>
    <dgm:cxn modelId="{618F415C-9045-4F70-BEF2-44694F8533A4}" srcId="{4A87A404-933F-41A3-864E-8CA8FF9328CF}" destId="{35828420-0278-4FD5-A593-00D9BED0F80A}" srcOrd="0" destOrd="0" parTransId="{FC86BF90-24C1-491B-B967-78388A97D48A}" sibTransId="{E7138221-92B7-477D-A7E0-5DC58414729E}"/>
    <dgm:cxn modelId="{339EE1F6-5A38-4BAE-A2D2-57F053824816}" type="presOf" srcId="{C937AC01-D977-4F12-883A-A12A64D03993}" destId="{2B8D9B82-B95F-41B9-98EF-673128C9A536}" srcOrd="0" destOrd="0" presId="urn:microsoft.com/office/officeart/2005/8/layout/cycle5"/>
    <dgm:cxn modelId="{F8151F05-C0B9-448A-A67A-A686F7335145}" type="presOf" srcId="{271D7779-AEF1-4D29-9B94-2CF237CDE785}" destId="{1A3D6403-0784-464F-8C3E-D9302F89408D}" srcOrd="0" destOrd="0" presId="urn:microsoft.com/office/officeart/2005/8/layout/cycle5"/>
    <dgm:cxn modelId="{58976213-2491-4238-8099-23BB1E7588D8}" srcId="{4A87A404-933F-41A3-864E-8CA8FF9328CF}" destId="{C937AC01-D977-4F12-883A-A12A64D03993}" srcOrd="3" destOrd="0" parTransId="{2522EB24-4CA8-4214-BD7C-E70153ED228B}" sibTransId="{E3906109-EAB6-4B35-8CCA-5BB38B09FB7B}"/>
    <dgm:cxn modelId="{C32081D6-1EAB-43E3-95C9-DC8DC970A025}" type="presOf" srcId="{2D01AEFC-5B02-413F-8314-D3E311F3514A}" destId="{18821336-10F6-4B72-9E8D-62D52607AD56}" srcOrd="0" destOrd="0" presId="urn:microsoft.com/office/officeart/2005/8/layout/cycle5"/>
    <dgm:cxn modelId="{1243ABCE-63A7-44A7-B84C-08423563A677}" type="presOf" srcId="{08AE64D9-7556-4593-94DB-D96194D4DEC6}" destId="{7B1E2BD1-33D9-4CB5-8B69-4D2919C7FEE3}" srcOrd="0" destOrd="0" presId="urn:microsoft.com/office/officeart/2005/8/layout/cycle5"/>
    <dgm:cxn modelId="{63F43F6B-B0C8-48D1-A1C3-2B32FEE8F6E8}" srcId="{4A87A404-933F-41A3-864E-8CA8FF9328CF}" destId="{8667F4DE-FE81-4D6B-A0BB-97344ACE27EC}" srcOrd="4" destOrd="0" parTransId="{F2416CB5-0184-44EB-88BC-365B93FB15C0}" sibTransId="{9B232429-8EBF-4A54-A91F-1436C0E14F16}"/>
    <dgm:cxn modelId="{48034BC2-94BE-4939-8616-787FE41048B5}" type="presOf" srcId="{E7138221-92B7-477D-A7E0-5DC58414729E}" destId="{DF84F0B4-3558-4FDA-91DE-577A93DB72EC}" srcOrd="0" destOrd="0" presId="urn:microsoft.com/office/officeart/2005/8/layout/cycle5"/>
    <dgm:cxn modelId="{771073D4-0DFC-4614-9E96-2F4B4307C13D}" srcId="{4A87A404-933F-41A3-864E-8CA8FF9328CF}" destId="{08AE64D9-7556-4593-94DB-D96194D4DEC6}" srcOrd="2" destOrd="0" parTransId="{57C6469D-BA95-45E0-A7F8-9CD5D1DF4022}" sibTransId="{CEFF8217-647E-45A2-ABD3-9944196F02C7}"/>
    <dgm:cxn modelId="{78D1B8D7-4B62-4C84-946C-D8B8A8F51851}" type="presParOf" srcId="{52431BFF-EEE4-4CEA-8944-41C4D1496512}" destId="{AF093F94-F6E4-457C-A055-1B6DCACC5930}" srcOrd="0" destOrd="0" presId="urn:microsoft.com/office/officeart/2005/8/layout/cycle5"/>
    <dgm:cxn modelId="{5B8BB4AE-82E3-4C75-8F8F-B0FE058CABD8}" type="presParOf" srcId="{52431BFF-EEE4-4CEA-8944-41C4D1496512}" destId="{8F206574-DDB1-4355-A0EB-CB3793334C6C}" srcOrd="1" destOrd="0" presId="urn:microsoft.com/office/officeart/2005/8/layout/cycle5"/>
    <dgm:cxn modelId="{CBA78D88-EE01-4C15-B0CE-A190316D9331}" type="presParOf" srcId="{52431BFF-EEE4-4CEA-8944-41C4D1496512}" destId="{DF84F0B4-3558-4FDA-91DE-577A93DB72EC}" srcOrd="2" destOrd="0" presId="urn:microsoft.com/office/officeart/2005/8/layout/cycle5"/>
    <dgm:cxn modelId="{C6ADD70B-BB04-4376-BB71-4E5286AC28EF}" type="presParOf" srcId="{52431BFF-EEE4-4CEA-8944-41C4D1496512}" destId="{18821336-10F6-4B72-9E8D-62D52607AD56}" srcOrd="3" destOrd="0" presId="urn:microsoft.com/office/officeart/2005/8/layout/cycle5"/>
    <dgm:cxn modelId="{1534B8E6-AFD2-460A-9483-39A5AE64A456}" type="presParOf" srcId="{52431BFF-EEE4-4CEA-8944-41C4D1496512}" destId="{44DF79F4-9476-4A43-A6B7-AA89CBCE8605}" srcOrd="4" destOrd="0" presId="urn:microsoft.com/office/officeart/2005/8/layout/cycle5"/>
    <dgm:cxn modelId="{CEAC7B2A-A779-4F9B-B6A6-86EC7A22A4E3}" type="presParOf" srcId="{52431BFF-EEE4-4CEA-8944-41C4D1496512}" destId="{1A3D6403-0784-464F-8C3E-D9302F89408D}" srcOrd="5" destOrd="0" presId="urn:microsoft.com/office/officeart/2005/8/layout/cycle5"/>
    <dgm:cxn modelId="{691298F5-D3B2-468E-A108-0FAC7B1F37E3}" type="presParOf" srcId="{52431BFF-EEE4-4CEA-8944-41C4D1496512}" destId="{7B1E2BD1-33D9-4CB5-8B69-4D2919C7FEE3}" srcOrd="6" destOrd="0" presId="urn:microsoft.com/office/officeart/2005/8/layout/cycle5"/>
    <dgm:cxn modelId="{5AB60371-BF53-4ECE-A47C-3F5A0F6BC11F}" type="presParOf" srcId="{52431BFF-EEE4-4CEA-8944-41C4D1496512}" destId="{13086A24-C0A9-4411-9527-FFA6BFCBACF9}" srcOrd="7" destOrd="0" presId="urn:microsoft.com/office/officeart/2005/8/layout/cycle5"/>
    <dgm:cxn modelId="{25AAB039-4E3B-4A24-8109-38843CEABB01}" type="presParOf" srcId="{52431BFF-EEE4-4CEA-8944-41C4D1496512}" destId="{A28B73FC-BDF8-4CEA-9308-930B7B7CB6DF}" srcOrd="8" destOrd="0" presId="urn:microsoft.com/office/officeart/2005/8/layout/cycle5"/>
    <dgm:cxn modelId="{E15AA66C-0404-4B5E-8C8B-DB1140FF05B5}" type="presParOf" srcId="{52431BFF-EEE4-4CEA-8944-41C4D1496512}" destId="{2B8D9B82-B95F-41B9-98EF-673128C9A536}" srcOrd="9" destOrd="0" presId="urn:microsoft.com/office/officeart/2005/8/layout/cycle5"/>
    <dgm:cxn modelId="{07D67579-163A-4312-919F-5F2F8008503D}" type="presParOf" srcId="{52431BFF-EEE4-4CEA-8944-41C4D1496512}" destId="{B8FDF095-7AA7-46BF-ACC4-FFD78860D2EF}" srcOrd="10" destOrd="0" presId="urn:microsoft.com/office/officeart/2005/8/layout/cycle5"/>
    <dgm:cxn modelId="{5E97C379-A83D-4450-8CBD-F37FDFD8A441}" type="presParOf" srcId="{52431BFF-EEE4-4CEA-8944-41C4D1496512}" destId="{B11F6DA8-14EB-4CCC-A112-D36B7B55BDA2}" srcOrd="11" destOrd="0" presId="urn:microsoft.com/office/officeart/2005/8/layout/cycle5"/>
    <dgm:cxn modelId="{40B6EF5C-349B-4DA2-9BCF-82C0ADB69F08}" type="presParOf" srcId="{52431BFF-EEE4-4CEA-8944-41C4D1496512}" destId="{63877829-C874-4F52-9AB2-6D924593EE2D}" srcOrd="12" destOrd="0" presId="urn:microsoft.com/office/officeart/2005/8/layout/cycle5"/>
    <dgm:cxn modelId="{2E6904B3-5B0A-492F-B0A8-20A2F2756D9D}" type="presParOf" srcId="{52431BFF-EEE4-4CEA-8944-41C4D1496512}" destId="{6FA7CC17-1EDC-49EB-9B5E-534AD8A2DFB5}" srcOrd="13" destOrd="0" presId="urn:microsoft.com/office/officeart/2005/8/layout/cycle5"/>
    <dgm:cxn modelId="{AAFC6CEA-4CB8-4585-9DAA-D243E491ECDE}" type="presParOf" srcId="{52431BFF-EEE4-4CEA-8944-41C4D1496512}" destId="{7D887312-A876-4DB4-AF1F-D99F9077D3A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01C6E-AFD8-45CA-8CBB-C10D170BF9E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1671577-1E12-4CE0-9658-CBE203261BB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E" dirty="0" smtClean="0"/>
            <a:t>.</a:t>
          </a:r>
          <a:endParaRPr lang="en-IE" dirty="0"/>
        </a:p>
      </dgm:t>
    </dgm:pt>
    <dgm:pt modelId="{D04FCE32-E44B-4349-84D3-EF9094BA2955}" type="parTrans" cxnId="{7D953941-5FCF-40E9-A9BF-BC6CE81CD9B5}">
      <dgm:prSet/>
      <dgm:spPr/>
      <dgm:t>
        <a:bodyPr/>
        <a:lstStyle/>
        <a:p>
          <a:endParaRPr lang="en-IE"/>
        </a:p>
      </dgm:t>
    </dgm:pt>
    <dgm:pt modelId="{48F5F2E6-1E70-403C-91A8-7D71B5276C8A}" type="sibTrans" cxnId="{7D953941-5FCF-40E9-A9BF-BC6CE81CD9B5}">
      <dgm:prSet/>
      <dgm:spPr/>
      <dgm:t>
        <a:bodyPr/>
        <a:lstStyle/>
        <a:p>
          <a:endParaRPr lang="en-IE"/>
        </a:p>
      </dgm:t>
    </dgm:pt>
    <dgm:pt modelId="{90174E70-8F6E-4801-A307-DB471494EB7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E" dirty="0" smtClean="0"/>
            <a:t>.</a:t>
          </a:r>
          <a:endParaRPr lang="en-IE" dirty="0"/>
        </a:p>
      </dgm:t>
    </dgm:pt>
    <dgm:pt modelId="{71A044DA-D42A-42D8-A5DB-F34B57BFD653}" type="parTrans" cxnId="{E7C8C5C7-0676-4BA0-A73C-129FE78148E7}">
      <dgm:prSet/>
      <dgm:spPr/>
      <dgm:t>
        <a:bodyPr/>
        <a:lstStyle/>
        <a:p>
          <a:endParaRPr lang="en-IE"/>
        </a:p>
      </dgm:t>
    </dgm:pt>
    <dgm:pt modelId="{250F6EDF-9E74-4023-95A9-80D00345498E}" type="sibTrans" cxnId="{E7C8C5C7-0676-4BA0-A73C-129FE78148E7}">
      <dgm:prSet/>
      <dgm:spPr/>
      <dgm:t>
        <a:bodyPr/>
        <a:lstStyle/>
        <a:p>
          <a:endParaRPr lang="en-IE"/>
        </a:p>
      </dgm:t>
    </dgm:pt>
    <dgm:pt modelId="{1D7C55B6-4225-43CA-8678-3658947B064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E" dirty="0" smtClean="0"/>
            <a:t>.</a:t>
          </a:r>
          <a:endParaRPr lang="en-IE" dirty="0"/>
        </a:p>
      </dgm:t>
    </dgm:pt>
    <dgm:pt modelId="{D758705F-F3EB-40FB-876E-533D0AF5810D}" type="parTrans" cxnId="{49FEBD8F-0D02-4100-893C-36CEE570B1CE}">
      <dgm:prSet/>
      <dgm:spPr/>
      <dgm:t>
        <a:bodyPr/>
        <a:lstStyle/>
        <a:p>
          <a:endParaRPr lang="en-IE"/>
        </a:p>
      </dgm:t>
    </dgm:pt>
    <dgm:pt modelId="{4AD96E33-7790-4F81-83CF-FAE81A71371E}" type="sibTrans" cxnId="{49FEBD8F-0D02-4100-893C-36CEE570B1CE}">
      <dgm:prSet/>
      <dgm:spPr/>
      <dgm:t>
        <a:bodyPr/>
        <a:lstStyle/>
        <a:p>
          <a:endParaRPr lang="en-IE"/>
        </a:p>
      </dgm:t>
    </dgm:pt>
    <dgm:pt modelId="{654D72CE-D086-4009-9B80-B5DDEB6DCBA8}" type="pres">
      <dgm:prSet presAssocID="{9E901C6E-AFD8-45CA-8CBB-C10D170BF9E5}" presName="compositeShape" presStyleCnt="0">
        <dgm:presLayoutVars>
          <dgm:chMax val="7"/>
          <dgm:dir/>
          <dgm:resizeHandles val="exact"/>
        </dgm:presLayoutVars>
      </dgm:prSet>
      <dgm:spPr/>
    </dgm:pt>
    <dgm:pt modelId="{CB1691C0-2954-4183-989D-632F55EF2C98}" type="pres">
      <dgm:prSet presAssocID="{9E901C6E-AFD8-45CA-8CBB-C10D170BF9E5}" presName="wedge1" presStyleLbl="node1" presStyleIdx="0" presStyleCnt="3" custScaleX="197307" custLinFactNeighborX="11724" custLinFactNeighborY="-6539"/>
      <dgm:spPr/>
      <dgm:t>
        <a:bodyPr/>
        <a:lstStyle/>
        <a:p>
          <a:endParaRPr lang="en-IE"/>
        </a:p>
      </dgm:t>
    </dgm:pt>
    <dgm:pt modelId="{DD897CE5-5252-4770-A1B8-C49A7D52CD67}" type="pres">
      <dgm:prSet presAssocID="{9E901C6E-AFD8-45CA-8CBB-C10D170BF9E5}" presName="dummy1a" presStyleCnt="0"/>
      <dgm:spPr/>
    </dgm:pt>
    <dgm:pt modelId="{81512AB4-10BC-4D5C-9978-4E594E77C8CD}" type="pres">
      <dgm:prSet presAssocID="{9E901C6E-AFD8-45CA-8CBB-C10D170BF9E5}" presName="dummy1b" presStyleCnt="0"/>
      <dgm:spPr/>
    </dgm:pt>
    <dgm:pt modelId="{DD95437D-4E97-40A3-8BE7-0ED48E1A7E4B}" type="pres">
      <dgm:prSet presAssocID="{9E901C6E-AFD8-45CA-8CBB-C10D170BF9E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AED4BA6-F540-4E3F-A3DA-7F918BE30A0E}" type="pres">
      <dgm:prSet presAssocID="{9E901C6E-AFD8-45CA-8CBB-C10D170BF9E5}" presName="wedge2" presStyleLbl="node1" presStyleIdx="1" presStyleCnt="3" custScaleX="169005" custScaleY="120610" custLinFactNeighborX="503" custLinFactNeighborY="-8288"/>
      <dgm:spPr/>
      <dgm:t>
        <a:bodyPr/>
        <a:lstStyle/>
        <a:p>
          <a:endParaRPr lang="en-IE"/>
        </a:p>
      </dgm:t>
    </dgm:pt>
    <dgm:pt modelId="{0AD04053-A8D2-4E3A-ABE2-533F30CCA75F}" type="pres">
      <dgm:prSet presAssocID="{9E901C6E-AFD8-45CA-8CBB-C10D170BF9E5}" presName="dummy2a" presStyleCnt="0"/>
      <dgm:spPr/>
    </dgm:pt>
    <dgm:pt modelId="{54EC2759-DE5D-4B2A-8780-96D3F5BA082D}" type="pres">
      <dgm:prSet presAssocID="{9E901C6E-AFD8-45CA-8CBB-C10D170BF9E5}" presName="dummy2b" presStyleCnt="0"/>
      <dgm:spPr/>
    </dgm:pt>
    <dgm:pt modelId="{CED157BC-DF11-4D76-A54F-8E89530E2449}" type="pres">
      <dgm:prSet presAssocID="{9E901C6E-AFD8-45CA-8CBB-C10D170BF9E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A69FE0E-4358-4C77-A127-F392357EB665}" type="pres">
      <dgm:prSet presAssocID="{9E901C6E-AFD8-45CA-8CBB-C10D170BF9E5}" presName="wedge3" presStyleLbl="node1" presStyleIdx="2" presStyleCnt="3" custScaleX="240558" custLinFactNeighborX="-2425" custLinFactNeighborY="-9575"/>
      <dgm:spPr/>
      <dgm:t>
        <a:bodyPr/>
        <a:lstStyle/>
        <a:p>
          <a:endParaRPr lang="en-IE"/>
        </a:p>
      </dgm:t>
    </dgm:pt>
    <dgm:pt modelId="{1B06B53C-113B-4EBE-B0B1-31FB75AC8509}" type="pres">
      <dgm:prSet presAssocID="{9E901C6E-AFD8-45CA-8CBB-C10D170BF9E5}" presName="dummy3a" presStyleCnt="0"/>
      <dgm:spPr/>
    </dgm:pt>
    <dgm:pt modelId="{DA50FA90-7B8B-4240-B578-A10E6DAECB0D}" type="pres">
      <dgm:prSet presAssocID="{9E901C6E-AFD8-45CA-8CBB-C10D170BF9E5}" presName="dummy3b" presStyleCnt="0"/>
      <dgm:spPr/>
    </dgm:pt>
    <dgm:pt modelId="{5C9C134A-AD2D-463A-84F1-825B00CDB40A}" type="pres">
      <dgm:prSet presAssocID="{9E901C6E-AFD8-45CA-8CBB-C10D170BF9E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53D56F-44DD-46F1-9547-AF0F06536649}" type="pres">
      <dgm:prSet presAssocID="{48F5F2E6-1E70-403C-91A8-7D71B5276C8A}" presName="arrowWedge1" presStyleLbl="fgSibTrans2D1" presStyleIdx="0" presStyleCnt="3" custScaleX="167920" custLinFactNeighborX="19088" custLinFactNeighborY="-2865"/>
      <dgm:spPr/>
    </dgm:pt>
    <dgm:pt modelId="{59E551A3-4E7A-4301-9725-B2F6BDA7F6FD}" type="pres">
      <dgm:prSet presAssocID="{250F6EDF-9E74-4023-95A9-80D00345498E}" presName="arrowWedge2" presStyleLbl="fgSibTrans2D1" presStyleIdx="1" presStyleCnt="3" custLinFactNeighborX="-2558" custLinFactNeighborY="25352"/>
      <dgm:spPr/>
    </dgm:pt>
    <dgm:pt modelId="{B92D59C0-C05B-4181-8AEF-883435C3BB4E}" type="pres">
      <dgm:prSet presAssocID="{4AD96E33-7790-4F81-83CF-FAE81A71371E}" presName="arrowWedge3" presStyleLbl="fgSibTrans2D1" presStyleIdx="2" presStyleCnt="3" custScaleX="187391" custLinFactNeighborX="-25324" custLinFactNeighborY="-1207"/>
      <dgm:spPr/>
    </dgm:pt>
  </dgm:ptLst>
  <dgm:cxnLst>
    <dgm:cxn modelId="{E7C8C5C7-0676-4BA0-A73C-129FE78148E7}" srcId="{9E901C6E-AFD8-45CA-8CBB-C10D170BF9E5}" destId="{90174E70-8F6E-4801-A307-DB471494EB7C}" srcOrd="1" destOrd="0" parTransId="{71A044DA-D42A-42D8-A5DB-F34B57BFD653}" sibTransId="{250F6EDF-9E74-4023-95A9-80D00345498E}"/>
    <dgm:cxn modelId="{3ECC88AC-32BA-45E8-AE31-FC15F2742B24}" type="presOf" srcId="{1D7C55B6-4225-43CA-8678-3658947B0649}" destId="{5C9C134A-AD2D-463A-84F1-825B00CDB40A}" srcOrd="1" destOrd="0" presId="urn:microsoft.com/office/officeart/2005/8/layout/cycle8"/>
    <dgm:cxn modelId="{DB3C23B1-9D75-4E94-8473-80D53DFB73CE}" type="presOf" srcId="{41671577-1E12-4CE0-9658-CBE203261BB7}" destId="{DD95437D-4E97-40A3-8BE7-0ED48E1A7E4B}" srcOrd="1" destOrd="0" presId="urn:microsoft.com/office/officeart/2005/8/layout/cycle8"/>
    <dgm:cxn modelId="{A52FE260-079D-478E-94A5-CB2C39A4BB3F}" type="presOf" srcId="{90174E70-8F6E-4801-A307-DB471494EB7C}" destId="{CED157BC-DF11-4D76-A54F-8E89530E2449}" srcOrd="1" destOrd="0" presId="urn:microsoft.com/office/officeart/2005/8/layout/cycle8"/>
    <dgm:cxn modelId="{7D953941-5FCF-40E9-A9BF-BC6CE81CD9B5}" srcId="{9E901C6E-AFD8-45CA-8CBB-C10D170BF9E5}" destId="{41671577-1E12-4CE0-9658-CBE203261BB7}" srcOrd="0" destOrd="0" parTransId="{D04FCE32-E44B-4349-84D3-EF9094BA2955}" sibTransId="{48F5F2E6-1E70-403C-91A8-7D71B5276C8A}"/>
    <dgm:cxn modelId="{49FEBD8F-0D02-4100-893C-36CEE570B1CE}" srcId="{9E901C6E-AFD8-45CA-8CBB-C10D170BF9E5}" destId="{1D7C55B6-4225-43CA-8678-3658947B0649}" srcOrd="2" destOrd="0" parTransId="{D758705F-F3EB-40FB-876E-533D0AF5810D}" sibTransId="{4AD96E33-7790-4F81-83CF-FAE81A71371E}"/>
    <dgm:cxn modelId="{AB92CC66-A539-4231-87B7-9C76D93D43BB}" type="presOf" srcId="{90174E70-8F6E-4801-A307-DB471494EB7C}" destId="{5AED4BA6-F540-4E3F-A3DA-7F918BE30A0E}" srcOrd="0" destOrd="0" presId="urn:microsoft.com/office/officeart/2005/8/layout/cycle8"/>
    <dgm:cxn modelId="{E43BAB9B-AE10-4111-946D-60138721AB32}" type="presOf" srcId="{41671577-1E12-4CE0-9658-CBE203261BB7}" destId="{CB1691C0-2954-4183-989D-632F55EF2C98}" srcOrd="0" destOrd="0" presId="urn:microsoft.com/office/officeart/2005/8/layout/cycle8"/>
    <dgm:cxn modelId="{62473EB7-2434-4D73-AD9C-C82B51D3E19F}" type="presOf" srcId="{1D7C55B6-4225-43CA-8678-3658947B0649}" destId="{FA69FE0E-4358-4C77-A127-F392357EB665}" srcOrd="0" destOrd="0" presId="urn:microsoft.com/office/officeart/2005/8/layout/cycle8"/>
    <dgm:cxn modelId="{B9F85D16-0C20-42B8-8C42-DFDE42EF5025}" type="presOf" srcId="{9E901C6E-AFD8-45CA-8CBB-C10D170BF9E5}" destId="{654D72CE-D086-4009-9B80-B5DDEB6DCBA8}" srcOrd="0" destOrd="0" presId="urn:microsoft.com/office/officeart/2005/8/layout/cycle8"/>
    <dgm:cxn modelId="{BBC0B045-BF2E-41C5-AB34-1D82E6608490}" type="presParOf" srcId="{654D72CE-D086-4009-9B80-B5DDEB6DCBA8}" destId="{CB1691C0-2954-4183-989D-632F55EF2C98}" srcOrd="0" destOrd="0" presId="urn:microsoft.com/office/officeart/2005/8/layout/cycle8"/>
    <dgm:cxn modelId="{669B3323-F405-426B-9332-03089EE91B2C}" type="presParOf" srcId="{654D72CE-D086-4009-9B80-B5DDEB6DCBA8}" destId="{DD897CE5-5252-4770-A1B8-C49A7D52CD67}" srcOrd="1" destOrd="0" presId="urn:microsoft.com/office/officeart/2005/8/layout/cycle8"/>
    <dgm:cxn modelId="{FC76E8A5-498D-46B0-9727-D28AF173EBAC}" type="presParOf" srcId="{654D72CE-D086-4009-9B80-B5DDEB6DCBA8}" destId="{81512AB4-10BC-4D5C-9978-4E594E77C8CD}" srcOrd="2" destOrd="0" presId="urn:microsoft.com/office/officeart/2005/8/layout/cycle8"/>
    <dgm:cxn modelId="{4765CE71-BBD5-4260-BDBF-82D75E675F51}" type="presParOf" srcId="{654D72CE-D086-4009-9B80-B5DDEB6DCBA8}" destId="{DD95437D-4E97-40A3-8BE7-0ED48E1A7E4B}" srcOrd="3" destOrd="0" presId="urn:microsoft.com/office/officeart/2005/8/layout/cycle8"/>
    <dgm:cxn modelId="{E89A02D9-9D4B-451C-99D6-387AFE07B8DD}" type="presParOf" srcId="{654D72CE-D086-4009-9B80-B5DDEB6DCBA8}" destId="{5AED4BA6-F540-4E3F-A3DA-7F918BE30A0E}" srcOrd="4" destOrd="0" presId="urn:microsoft.com/office/officeart/2005/8/layout/cycle8"/>
    <dgm:cxn modelId="{FD2FF00F-75DF-48DF-92A9-A01C1B1E629A}" type="presParOf" srcId="{654D72CE-D086-4009-9B80-B5DDEB6DCBA8}" destId="{0AD04053-A8D2-4E3A-ABE2-533F30CCA75F}" srcOrd="5" destOrd="0" presId="urn:microsoft.com/office/officeart/2005/8/layout/cycle8"/>
    <dgm:cxn modelId="{0C3E5CD2-03DF-4544-A62E-722768EB67AE}" type="presParOf" srcId="{654D72CE-D086-4009-9B80-B5DDEB6DCBA8}" destId="{54EC2759-DE5D-4B2A-8780-96D3F5BA082D}" srcOrd="6" destOrd="0" presId="urn:microsoft.com/office/officeart/2005/8/layout/cycle8"/>
    <dgm:cxn modelId="{1E5E8BBD-9B88-4502-9934-C6DFF19394CE}" type="presParOf" srcId="{654D72CE-D086-4009-9B80-B5DDEB6DCBA8}" destId="{CED157BC-DF11-4D76-A54F-8E89530E2449}" srcOrd="7" destOrd="0" presId="urn:microsoft.com/office/officeart/2005/8/layout/cycle8"/>
    <dgm:cxn modelId="{BC110250-7222-4300-8920-74B85B7D467E}" type="presParOf" srcId="{654D72CE-D086-4009-9B80-B5DDEB6DCBA8}" destId="{FA69FE0E-4358-4C77-A127-F392357EB665}" srcOrd="8" destOrd="0" presId="urn:microsoft.com/office/officeart/2005/8/layout/cycle8"/>
    <dgm:cxn modelId="{C1CF5817-EE7D-4746-BDBF-5F835DBA44FD}" type="presParOf" srcId="{654D72CE-D086-4009-9B80-B5DDEB6DCBA8}" destId="{1B06B53C-113B-4EBE-B0B1-31FB75AC8509}" srcOrd="9" destOrd="0" presId="urn:microsoft.com/office/officeart/2005/8/layout/cycle8"/>
    <dgm:cxn modelId="{860E2064-A981-4AF0-8188-56C1793B8BE1}" type="presParOf" srcId="{654D72CE-D086-4009-9B80-B5DDEB6DCBA8}" destId="{DA50FA90-7B8B-4240-B578-A10E6DAECB0D}" srcOrd="10" destOrd="0" presId="urn:microsoft.com/office/officeart/2005/8/layout/cycle8"/>
    <dgm:cxn modelId="{61323F0F-3C26-47FC-8FE9-A132CDC40F91}" type="presParOf" srcId="{654D72CE-D086-4009-9B80-B5DDEB6DCBA8}" destId="{5C9C134A-AD2D-463A-84F1-825B00CDB40A}" srcOrd="11" destOrd="0" presId="urn:microsoft.com/office/officeart/2005/8/layout/cycle8"/>
    <dgm:cxn modelId="{8B23F42B-8150-4DB0-A900-7CF402BCFDA3}" type="presParOf" srcId="{654D72CE-D086-4009-9B80-B5DDEB6DCBA8}" destId="{5F53D56F-44DD-46F1-9547-AF0F06536649}" srcOrd="12" destOrd="0" presId="urn:microsoft.com/office/officeart/2005/8/layout/cycle8"/>
    <dgm:cxn modelId="{CC4D36F8-AA19-4948-9EF1-C6D1C5AECDAB}" type="presParOf" srcId="{654D72CE-D086-4009-9B80-B5DDEB6DCBA8}" destId="{59E551A3-4E7A-4301-9725-B2F6BDA7F6FD}" srcOrd="13" destOrd="0" presId="urn:microsoft.com/office/officeart/2005/8/layout/cycle8"/>
    <dgm:cxn modelId="{DC187A61-8FE5-4153-8BFE-5DA58A5AFD72}" type="presParOf" srcId="{654D72CE-D086-4009-9B80-B5DDEB6DCBA8}" destId="{B92D59C0-C05B-4181-8AEF-883435C3BB4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02BB0-4A28-4E04-82D5-C2AD6C9D9CC1}">
      <dsp:nvSpPr>
        <dsp:cNvPr id="0" name=""/>
        <dsp:cNvSpPr/>
      </dsp:nvSpPr>
      <dsp:spPr>
        <a:xfrm>
          <a:off x="0" y="292914"/>
          <a:ext cx="1756187" cy="702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Patient problems</a:t>
          </a:r>
          <a:endParaRPr lang="en-US" sz="1600" kern="1200" dirty="0"/>
        </a:p>
      </dsp:txBody>
      <dsp:txXfrm>
        <a:off x="351238" y="292914"/>
        <a:ext cx="1053712" cy="702475"/>
      </dsp:txXfrm>
    </dsp:sp>
    <dsp:sp modelId="{788E82F5-D202-4A7C-BBEC-7EE361A7CB95}">
      <dsp:nvSpPr>
        <dsp:cNvPr id="0" name=""/>
        <dsp:cNvSpPr/>
      </dsp:nvSpPr>
      <dsp:spPr>
        <a:xfrm>
          <a:off x="1582010" y="296834"/>
          <a:ext cx="1756187" cy="702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Treatment</a:t>
          </a:r>
          <a:endParaRPr lang="en-US" sz="1600" kern="1200" dirty="0"/>
        </a:p>
      </dsp:txBody>
      <dsp:txXfrm>
        <a:off x="1933248" y="296834"/>
        <a:ext cx="1053712" cy="702475"/>
      </dsp:txXfrm>
    </dsp:sp>
    <dsp:sp modelId="{D294D35B-FDEA-4D90-AFD2-FBC42C7B9DC0}">
      <dsp:nvSpPr>
        <dsp:cNvPr id="0" name=""/>
        <dsp:cNvSpPr/>
      </dsp:nvSpPr>
      <dsp:spPr>
        <a:xfrm>
          <a:off x="3162579" y="296834"/>
          <a:ext cx="1756187" cy="7024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record</a:t>
          </a:r>
          <a:endParaRPr lang="en-US" sz="1600" kern="1200" dirty="0"/>
        </a:p>
      </dsp:txBody>
      <dsp:txXfrm>
        <a:off x="3513817" y="296834"/>
        <a:ext cx="1053712" cy="70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D4857-53ED-461A-934D-2C28FDF5444F}">
      <dsp:nvSpPr>
        <dsp:cNvPr id="0" name=""/>
        <dsp:cNvSpPr/>
      </dsp:nvSpPr>
      <dsp:spPr>
        <a:xfrm>
          <a:off x="0" y="4472"/>
          <a:ext cx="2583043" cy="90980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947E0-46CD-4B73-942C-F2BAD60AEC64}">
      <dsp:nvSpPr>
        <dsp:cNvPr id="0" name=""/>
        <dsp:cNvSpPr/>
      </dsp:nvSpPr>
      <dsp:spPr>
        <a:xfrm flipV="1">
          <a:off x="1152130" y="453870"/>
          <a:ext cx="983995" cy="5469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152130" y="453870"/>
        <a:ext cx="983995" cy="54696"/>
      </dsp:txXfrm>
    </dsp:sp>
    <dsp:sp modelId="{A3689665-6AC1-4E92-8EE7-EB920CF48FD9}">
      <dsp:nvSpPr>
        <dsp:cNvPr id="0" name=""/>
        <dsp:cNvSpPr/>
      </dsp:nvSpPr>
      <dsp:spPr>
        <a:xfrm>
          <a:off x="290964" y="437281"/>
          <a:ext cx="662800" cy="1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0964" y="437281"/>
        <a:ext cx="662800" cy="18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7CA0F-6BB5-D546-9841-2E1FCF61B55E}">
      <dsp:nvSpPr>
        <dsp:cNvPr id="0" name=""/>
        <dsp:cNvSpPr/>
      </dsp:nvSpPr>
      <dsp:spPr>
        <a:xfrm>
          <a:off x="3801438" y="1197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General practice</a:t>
          </a:r>
          <a:endParaRPr lang="en-US" sz="1200" kern="1200" dirty="0"/>
        </a:p>
      </dsp:txBody>
      <dsp:txXfrm>
        <a:off x="3833915" y="33674"/>
        <a:ext cx="958591" cy="600350"/>
      </dsp:txXfrm>
    </dsp:sp>
    <dsp:sp modelId="{B4462D36-54A1-3F44-A171-0622C4558571}">
      <dsp:nvSpPr>
        <dsp:cNvPr id="0" name=""/>
        <dsp:cNvSpPr/>
      </dsp:nvSpPr>
      <dsp:spPr>
        <a:xfrm>
          <a:off x="2003909" y="333849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2967441" y="95768"/>
              </a:moveTo>
              <a:arcTo wR="2309302" hR="2309302" stAng="17193512" swAng="6809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6CD5A-06CD-E74D-8FBB-84B1FCEB15DC}">
      <dsp:nvSpPr>
        <dsp:cNvPr id="0" name=""/>
        <dsp:cNvSpPr/>
      </dsp:nvSpPr>
      <dsp:spPr>
        <a:xfrm>
          <a:off x="5434362" y="677576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Ambulance/Emergency services</a:t>
          </a:r>
          <a:endParaRPr lang="en-US" sz="1200" kern="1200" dirty="0"/>
        </a:p>
      </dsp:txBody>
      <dsp:txXfrm>
        <a:off x="5466839" y="710053"/>
        <a:ext cx="958591" cy="600350"/>
      </dsp:txXfrm>
    </dsp:sp>
    <dsp:sp modelId="{83363DEB-B96A-D94F-8962-DF74FC150443}">
      <dsp:nvSpPr>
        <dsp:cNvPr id="0" name=""/>
        <dsp:cNvSpPr/>
      </dsp:nvSpPr>
      <dsp:spPr>
        <a:xfrm>
          <a:off x="2003909" y="333849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4326814" y="1185682"/>
              </a:moveTo>
              <a:arcTo wR="2309302" hR="2309302" stAng="19853106" swAng="9408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2DBEF-C043-4042-BEE9-DDBC8D71F43A}">
      <dsp:nvSpPr>
        <dsp:cNvPr id="0" name=""/>
        <dsp:cNvSpPr/>
      </dsp:nvSpPr>
      <dsp:spPr>
        <a:xfrm>
          <a:off x="6110741" y="2310499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Hospitals</a:t>
          </a:r>
          <a:endParaRPr lang="en-US" sz="1200" kern="1200" dirty="0"/>
        </a:p>
      </dsp:txBody>
      <dsp:txXfrm>
        <a:off x="6143218" y="2342976"/>
        <a:ext cx="958591" cy="600350"/>
      </dsp:txXfrm>
    </dsp:sp>
    <dsp:sp modelId="{BE765406-B257-ED43-B235-E7E9EAD87C0C}">
      <dsp:nvSpPr>
        <dsp:cNvPr id="0" name=""/>
        <dsp:cNvSpPr/>
      </dsp:nvSpPr>
      <dsp:spPr>
        <a:xfrm>
          <a:off x="2003909" y="333849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4555410" y="2845844"/>
              </a:moveTo>
              <a:arcTo wR="2309302" hR="2309302" stAng="806091" swAng="9408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AAC50-F2F0-1E47-B73F-059A2C6C81D0}">
      <dsp:nvSpPr>
        <dsp:cNvPr id="0" name=""/>
        <dsp:cNvSpPr/>
      </dsp:nvSpPr>
      <dsp:spPr>
        <a:xfrm>
          <a:off x="5434362" y="3943423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Allied health professions</a:t>
          </a:r>
          <a:endParaRPr lang="en-US" sz="1200" kern="1200" dirty="0"/>
        </a:p>
      </dsp:txBody>
      <dsp:txXfrm>
        <a:off x="5466839" y="3975900"/>
        <a:ext cx="958591" cy="600350"/>
      </dsp:txXfrm>
    </dsp:sp>
    <dsp:sp modelId="{686FD63D-CAA3-5E46-BE60-CF3906D94A68}">
      <dsp:nvSpPr>
        <dsp:cNvPr id="0" name=""/>
        <dsp:cNvSpPr/>
      </dsp:nvSpPr>
      <dsp:spPr>
        <a:xfrm>
          <a:off x="2081653" y="287976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3319938" y="4385715"/>
              </a:moveTo>
              <a:arcTo wR="2309302" hR="2309302" stAng="3842808" swAng="62851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9E214-CD99-A748-9E21-7993DBA65FCB}">
      <dsp:nvSpPr>
        <dsp:cNvPr id="0" name=""/>
        <dsp:cNvSpPr/>
      </dsp:nvSpPr>
      <dsp:spPr>
        <a:xfrm>
          <a:off x="3847877" y="4592241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Pathology</a:t>
          </a:r>
          <a:endParaRPr lang="en-US" sz="1200" kern="1200" dirty="0"/>
        </a:p>
      </dsp:txBody>
      <dsp:txXfrm>
        <a:off x="3880354" y="4624718"/>
        <a:ext cx="958591" cy="600350"/>
      </dsp:txXfrm>
    </dsp:sp>
    <dsp:sp modelId="{9A558533-EF52-2548-9931-49402CCB2E9D}">
      <dsp:nvSpPr>
        <dsp:cNvPr id="0" name=""/>
        <dsp:cNvSpPr/>
      </dsp:nvSpPr>
      <dsp:spPr>
        <a:xfrm>
          <a:off x="1935285" y="293148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1757269" y="4551653"/>
              </a:moveTo>
              <a:arcTo wR="2309302" hR="2309302" stAng="6229820" swAng="7148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18F48-363C-7648-8A61-0996A6A0E57D}">
      <dsp:nvSpPr>
        <dsp:cNvPr id="0" name=""/>
        <dsp:cNvSpPr/>
      </dsp:nvSpPr>
      <dsp:spPr>
        <a:xfrm>
          <a:off x="2168515" y="3943423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Diagnostic imaging</a:t>
          </a:r>
          <a:endParaRPr lang="en-US" sz="1200" kern="1200" dirty="0"/>
        </a:p>
      </dsp:txBody>
      <dsp:txXfrm>
        <a:off x="2200992" y="3975900"/>
        <a:ext cx="958591" cy="600350"/>
      </dsp:txXfrm>
    </dsp:sp>
    <dsp:sp modelId="{BDD6EC4B-3857-1B44-B23B-8E8C33819167}">
      <dsp:nvSpPr>
        <dsp:cNvPr id="0" name=""/>
        <dsp:cNvSpPr/>
      </dsp:nvSpPr>
      <dsp:spPr>
        <a:xfrm>
          <a:off x="2003909" y="333849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291790" y="3432922"/>
              </a:moveTo>
              <a:arcTo wR="2309302" hR="2309302" stAng="9053106" swAng="9408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4BD02-3BC6-6242-BC6E-86F33A915CC0}">
      <dsp:nvSpPr>
        <dsp:cNvPr id="0" name=""/>
        <dsp:cNvSpPr/>
      </dsp:nvSpPr>
      <dsp:spPr>
        <a:xfrm>
          <a:off x="1492136" y="2310499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Specialists</a:t>
          </a:r>
          <a:endParaRPr lang="en-US" sz="1200" kern="1200" dirty="0"/>
        </a:p>
      </dsp:txBody>
      <dsp:txXfrm>
        <a:off x="1524613" y="2342976"/>
        <a:ext cx="958591" cy="600350"/>
      </dsp:txXfrm>
    </dsp:sp>
    <dsp:sp modelId="{CEABE857-F7AE-1B44-996B-5CED1945ED23}">
      <dsp:nvSpPr>
        <dsp:cNvPr id="0" name=""/>
        <dsp:cNvSpPr/>
      </dsp:nvSpPr>
      <dsp:spPr>
        <a:xfrm>
          <a:off x="2003909" y="333849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63194" y="1772760"/>
              </a:moveTo>
              <a:arcTo wR="2309302" hR="2309302" stAng="11606091" swAng="9408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A7143-41BE-D845-87D1-E46CFCAB154B}">
      <dsp:nvSpPr>
        <dsp:cNvPr id="0" name=""/>
        <dsp:cNvSpPr/>
      </dsp:nvSpPr>
      <dsp:spPr>
        <a:xfrm>
          <a:off x="2168515" y="677576"/>
          <a:ext cx="1023545" cy="66530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Pharmacists</a:t>
          </a:r>
          <a:endParaRPr lang="en-US" sz="1200" kern="1200" dirty="0"/>
        </a:p>
      </dsp:txBody>
      <dsp:txXfrm>
        <a:off x="2200992" y="710053"/>
        <a:ext cx="958591" cy="600350"/>
      </dsp:txXfrm>
    </dsp:sp>
    <dsp:sp modelId="{D993AAF1-BD0A-5E4C-92FA-6DA43BBED25F}">
      <dsp:nvSpPr>
        <dsp:cNvPr id="0" name=""/>
        <dsp:cNvSpPr/>
      </dsp:nvSpPr>
      <dsp:spPr>
        <a:xfrm>
          <a:off x="2003909" y="333849"/>
          <a:ext cx="4618604" cy="4618604"/>
        </a:xfrm>
        <a:custGeom>
          <a:avLst/>
          <a:gdLst/>
          <a:ahLst/>
          <a:cxnLst/>
          <a:rect l="0" t="0" r="0" b="0"/>
          <a:pathLst>
            <a:path>
              <a:moveTo>
                <a:pt x="1228436" y="268565"/>
              </a:moveTo>
              <a:arcTo wR="2309302" hR="2309302" stAng="14525538" swAng="6809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93F94-F6E4-457C-A055-1B6DCACC5930}">
      <dsp:nvSpPr>
        <dsp:cNvPr id="0" name=""/>
        <dsp:cNvSpPr/>
      </dsp:nvSpPr>
      <dsp:spPr>
        <a:xfrm>
          <a:off x="626553" y="304"/>
          <a:ext cx="331068" cy="215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Rights </a:t>
          </a:r>
          <a:endParaRPr lang="en-US" sz="500" kern="1200" dirty="0"/>
        </a:p>
      </dsp:txBody>
      <dsp:txXfrm>
        <a:off x="637058" y="10809"/>
        <a:ext cx="310058" cy="194184"/>
      </dsp:txXfrm>
    </dsp:sp>
    <dsp:sp modelId="{DF84F0B4-3558-4FDA-91DE-577A93DB72EC}">
      <dsp:nvSpPr>
        <dsp:cNvPr id="0" name=""/>
        <dsp:cNvSpPr/>
      </dsp:nvSpPr>
      <dsp:spPr>
        <a:xfrm>
          <a:off x="361999" y="107901"/>
          <a:ext cx="860177" cy="860177"/>
        </a:xfrm>
        <a:custGeom>
          <a:avLst/>
          <a:gdLst/>
          <a:ahLst/>
          <a:cxnLst/>
          <a:rect l="0" t="0" r="0" b="0"/>
          <a:pathLst>
            <a:path>
              <a:moveTo>
                <a:pt x="640012" y="54711"/>
              </a:moveTo>
              <a:arcTo wR="430088" hR="430088" stAng="17952920" swAng="12123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21336-10F6-4B72-9E8D-62D52607AD56}">
      <dsp:nvSpPr>
        <dsp:cNvPr id="0" name=""/>
        <dsp:cNvSpPr/>
      </dsp:nvSpPr>
      <dsp:spPr>
        <a:xfrm>
          <a:off x="1035592" y="297488"/>
          <a:ext cx="331068" cy="215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Obligations</a:t>
          </a:r>
          <a:endParaRPr lang="en-US" sz="500" kern="1200" dirty="0"/>
        </a:p>
      </dsp:txBody>
      <dsp:txXfrm>
        <a:off x="1046097" y="307993"/>
        <a:ext cx="310058" cy="194184"/>
      </dsp:txXfrm>
    </dsp:sp>
    <dsp:sp modelId="{1A3D6403-0784-464F-8C3E-D9302F89408D}">
      <dsp:nvSpPr>
        <dsp:cNvPr id="0" name=""/>
        <dsp:cNvSpPr/>
      </dsp:nvSpPr>
      <dsp:spPr>
        <a:xfrm>
          <a:off x="361999" y="107901"/>
          <a:ext cx="860177" cy="860177"/>
        </a:xfrm>
        <a:custGeom>
          <a:avLst/>
          <a:gdLst/>
          <a:ahLst/>
          <a:cxnLst/>
          <a:rect l="0" t="0" r="0" b="0"/>
          <a:pathLst>
            <a:path>
              <a:moveTo>
                <a:pt x="859148" y="459827"/>
              </a:moveTo>
              <a:arcTo wR="430088" hR="430088" stAng="21837893" swAng="13603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E2BD1-33D9-4CB5-8B69-4D2919C7FEE3}">
      <dsp:nvSpPr>
        <dsp:cNvPr id="0" name=""/>
        <dsp:cNvSpPr/>
      </dsp:nvSpPr>
      <dsp:spPr>
        <a:xfrm>
          <a:off x="879353" y="778342"/>
          <a:ext cx="331068" cy="215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Learning</a:t>
          </a:r>
          <a:endParaRPr lang="en-US" sz="500" kern="1200" dirty="0"/>
        </a:p>
      </dsp:txBody>
      <dsp:txXfrm>
        <a:off x="889858" y="788847"/>
        <a:ext cx="310058" cy="194184"/>
      </dsp:txXfrm>
    </dsp:sp>
    <dsp:sp modelId="{A28B73FC-BDF8-4CEA-9308-930B7B7CB6DF}">
      <dsp:nvSpPr>
        <dsp:cNvPr id="0" name=""/>
        <dsp:cNvSpPr/>
      </dsp:nvSpPr>
      <dsp:spPr>
        <a:xfrm>
          <a:off x="361999" y="107901"/>
          <a:ext cx="860177" cy="860177"/>
        </a:xfrm>
        <a:custGeom>
          <a:avLst/>
          <a:gdLst/>
          <a:ahLst/>
          <a:cxnLst/>
          <a:rect l="0" t="0" r="0" b="0"/>
          <a:pathLst>
            <a:path>
              <a:moveTo>
                <a:pt x="482924" y="856920"/>
              </a:moveTo>
              <a:arcTo wR="430088" hR="430088" stAng="4976607" swAng="8467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D9B82-B95F-41B9-98EF-673128C9A536}">
      <dsp:nvSpPr>
        <dsp:cNvPr id="0" name=""/>
        <dsp:cNvSpPr/>
      </dsp:nvSpPr>
      <dsp:spPr>
        <a:xfrm>
          <a:off x="373754" y="778342"/>
          <a:ext cx="331068" cy="215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Set up NRC</a:t>
          </a:r>
          <a:endParaRPr lang="en-US" sz="500" kern="1200" dirty="0"/>
        </a:p>
      </dsp:txBody>
      <dsp:txXfrm>
        <a:off x="384259" y="788847"/>
        <a:ext cx="310058" cy="194184"/>
      </dsp:txXfrm>
    </dsp:sp>
    <dsp:sp modelId="{B11F6DA8-14EB-4CCC-A112-D36B7B55BDA2}">
      <dsp:nvSpPr>
        <dsp:cNvPr id="0" name=""/>
        <dsp:cNvSpPr/>
      </dsp:nvSpPr>
      <dsp:spPr>
        <a:xfrm>
          <a:off x="361999" y="107901"/>
          <a:ext cx="860177" cy="860177"/>
        </a:xfrm>
        <a:custGeom>
          <a:avLst/>
          <a:gdLst/>
          <a:ahLst/>
          <a:cxnLst/>
          <a:rect l="0" t="0" r="0" b="0"/>
          <a:pathLst>
            <a:path>
              <a:moveTo>
                <a:pt x="45649" y="622917"/>
              </a:moveTo>
              <a:arcTo wR="430088" hR="430088" stAng="9201748" swAng="13603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77829-C874-4F52-9AB2-6D924593EE2D}">
      <dsp:nvSpPr>
        <dsp:cNvPr id="0" name=""/>
        <dsp:cNvSpPr/>
      </dsp:nvSpPr>
      <dsp:spPr>
        <a:xfrm>
          <a:off x="217515" y="297488"/>
          <a:ext cx="331068" cy="215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Managing distribution of SNOMED</a:t>
          </a:r>
          <a:endParaRPr lang="en-US" sz="500" kern="1200" dirty="0"/>
        </a:p>
      </dsp:txBody>
      <dsp:txXfrm>
        <a:off x="228020" y="307993"/>
        <a:ext cx="310058" cy="194184"/>
      </dsp:txXfrm>
    </dsp:sp>
    <dsp:sp modelId="{7D887312-A876-4DB4-AF1F-D99F9077D3AF}">
      <dsp:nvSpPr>
        <dsp:cNvPr id="0" name=""/>
        <dsp:cNvSpPr/>
      </dsp:nvSpPr>
      <dsp:spPr>
        <a:xfrm>
          <a:off x="361999" y="107901"/>
          <a:ext cx="860177" cy="860177"/>
        </a:xfrm>
        <a:custGeom>
          <a:avLst/>
          <a:gdLst/>
          <a:ahLst/>
          <a:cxnLst/>
          <a:rect l="0" t="0" r="0" b="0"/>
          <a:pathLst>
            <a:path>
              <a:moveTo>
                <a:pt x="103430" y="150319"/>
              </a:moveTo>
              <a:arcTo wR="430088" hR="430088" stAng="13234724" swAng="12123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691C0-2954-4183-989D-632F55EF2C98}">
      <dsp:nvSpPr>
        <dsp:cNvPr id="0" name=""/>
        <dsp:cNvSpPr/>
      </dsp:nvSpPr>
      <dsp:spPr>
        <a:xfrm>
          <a:off x="339104" y="-11709"/>
          <a:ext cx="3938369" cy="1996061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/>
            <a:t>.</a:t>
          </a:r>
          <a:endParaRPr lang="en-IE" sz="3600" kern="1200" dirty="0"/>
        </a:p>
      </dsp:txBody>
      <dsp:txXfrm>
        <a:off x="2414718" y="411265"/>
        <a:ext cx="1406560" cy="594066"/>
      </dsp:txXfrm>
    </dsp:sp>
    <dsp:sp modelId="{5AED4BA6-F540-4E3F-A3DA-7F918BE30A0E}">
      <dsp:nvSpPr>
        <dsp:cNvPr id="0" name=""/>
        <dsp:cNvSpPr/>
      </dsp:nvSpPr>
      <dsp:spPr>
        <a:xfrm>
          <a:off x="356479" y="-181026"/>
          <a:ext cx="3373444" cy="2407450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/>
            <a:t>.</a:t>
          </a:r>
          <a:endParaRPr lang="en-IE" sz="3600" kern="1200" dirty="0"/>
        </a:p>
      </dsp:txBody>
      <dsp:txXfrm>
        <a:off x="1159680" y="1380949"/>
        <a:ext cx="1807202" cy="630522"/>
      </dsp:txXfrm>
    </dsp:sp>
    <dsp:sp modelId="{FA69FE0E-4358-4C77-A127-F392357EB665}">
      <dsp:nvSpPr>
        <dsp:cNvPr id="0" name=""/>
        <dsp:cNvSpPr/>
      </dsp:nvSpPr>
      <dsp:spPr>
        <a:xfrm>
          <a:off x="-457195" y="-72309"/>
          <a:ext cx="4801686" cy="1996061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/>
            <a:t>.</a:t>
          </a:r>
          <a:endParaRPr lang="en-IE" sz="3600" kern="1200" dirty="0"/>
        </a:p>
      </dsp:txBody>
      <dsp:txXfrm>
        <a:off x="98999" y="350665"/>
        <a:ext cx="1714887" cy="594066"/>
      </dsp:txXfrm>
    </dsp:sp>
    <dsp:sp modelId="{5F53D56F-44DD-46F1-9547-AF0F06536649}">
      <dsp:nvSpPr>
        <dsp:cNvPr id="0" name=""/>
        <dsp:cNvSpPr/>
      </dsp:nvSpPr>
      <dsp:spPr>
        <a:xfrm>
          <a:off x="835734" y="-199542"/>
          <a:ext cx="3766770" cy="22431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551A3-4E7A-4301-9725-B2F6BDA7F6FD}">
      <dsp:nvSpPr>
        <dsp:cNvPr id="0" name=""/>
        <dsp:cNvSpPr/>
      </dsp:nvSpPr>
      <dsp:spPr>
        <a:xfrm>
          <a:off x="851803" y="465960"/>
          <a:ext cx="2243193" cy="22431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D59C0-C05B-4181-8AEF-883435C3BB4E}">
      <dsp:nvSpPr>
        <dsp:cNvPr id="0" name=""/>
        <dsp:cNvSpPr/>
      </dsp:nvSpPr>
      <dsp:spPr>
        <a:xfrm>
          <a:off x="-751655" y="-222950"/>
          <a:ext cx="4203542" cy="22431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4541-6CC8-4EF9-9104-FBE02718FC5D}" type="datetimeFigureOut">
              <a:rPr lang="en-IE" smtClean="0"/>
              <a:t>15/07/2020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04AD8-ABEF-4D0E-9D40-621A5687C6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747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QIP into EA team skills &amp; Capabilities merge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C3235-FD91-4104-8933-65CDAD3D132E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163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841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BBA5-5BCD-45B6-BCD8-F1BC5B0539FE}" type="datetime1">
              <a:rPr lang="en-IE" smtClean="0"/>
              <a:t>15/07/2020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051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D43-DB7A-4FE7-8CBF-182B48270972}" type="datetime1">
              <a:rPr lang="en-IE" smtClean="0"/>
              <a:t>15/07/2020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659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7125-1045-4594-8EA1-FA8AEE73FEB8}" type="datetime1">
              <a:rPr lang="en-IE" smtClean="0"/>
              <a:t>15/07/2020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193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32" y="0"/>
            <a:ext cx="9147175" cy="6858000"/>
          </a:xfrm>
          <a:prstGeom prst="rect">
            <a:avLst/>
          </a:prstGeom>
          <a:solidFill>
            <a:srgbClr val="171A4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536144" y="584978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9681C-ED03-4FCA-A0C2-B41FE526BE79}" type="slidenum"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306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306F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469485" y="6021291"/>
            <a:ext cx="2495008" cy="630560"/>
            <a:chOff x="6469480" y="188640"/>
            <a:chExt cx="2495008" cy="63056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480" y="188640"/>
              <a:ext cx="622527" cy="630560"/>
            </a:xfrm>
            <a:prstGeom prst="rect">
              <a:avLst/>
            </a:prstGeom>
            <a:ln w="28575" cmpd="sng">
              <a:solidFill>
                <a:srgbClr val="BED832"/>
              </a:solidFill>
            </a:ln>
            <a:effectLst/>
          </p:spPr>
        </p:pic>
        <p:pic>
          <p:nvPicPr>
            <p:cNvPr id="6" name="Picture 5"/>
            <p:cNvPicPr>
              <a:picLocks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584" y="188920"/>
              <a:ext cx="622800" cy="630000"/>
            </a:xfrm>
            <a:prstGeom prst="rect">
              <a:avLst/>
            </a:prstGeom>
            <a:ln w="28575" cmpd="sng">
              <a:solidFill>
                <a:srgbClr val="BED832"/>
              </a:solidFill>
            </a:ln>
          </p:spPr>
        </p:pic>
        <p:pic>
          <p:nvPicPr>
            <p:cNvPr id="7" name="Picture 6"/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688" y="188920"/>
              <a:ext cx="622800" cy="630000"/>
            </a:xfrm>
            <a:prstGeom prst="rect">
              <a:avLst/>
            </a:prstGeom>
            <a:ln w="28575" cmpd="sng">
              <a:solidFill>
                <a:srgbClr val="BED832"/>
              </a:solidFill>
            </a:ln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1187626" y="5301267"/>
            <a:ext cx="7971770" cy="504056"/>
            <a:chOff x="1187624" y="5301209"/>
            <a:chExt cx="7971770" cy="504056"/>
          </a:xfrm>
        </p:grpSpPr>
        <p:sp>
          <p:nvSpPr>
            <p:cNvPr id="31" name="Round Same Side Corner Rectangle 30"/>
            <p:cNvSpPr/>
            <p:nvPr userDrawn="1"/>
          </p:nvSpPr>
          <p:spPr>
            <a:xfrm rot="16200000">
              <a:off x="4913784" y="1575049"/>
              <a:ext cx="504056" cy="7956376"/>
            </a:xfrm>
            <a:prstGeom prst="round2SameRect">
              <a:avLst/>
            </a:prstGeom>
            <a:solidFill>
              <a:srgbClr val="BED8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275026" y="5408497"/>
              <a:ext cx="78843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Office of the Chief Information Officer</a:t>
              </a: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187628" y="4365107"/>
            <a:ext cx="7956376" cy="864096"/>
            <a:chOff x="1187624" y="4365105"/>
            <a:chExt cx="7956376" cy="864096"/>
          </a:xfrm>
        </p:grpSpPr>
        <p:sp>
          <p:nvSpPr>
            <p:cNvPr id="10" name="Round Same Side Corner Rectangle 9"/>
            <p:cNvSpPr/>
            <p:nvPr userDrawn="1"/>
          </p:nvSpPr>
          <p:spPr>
            <a:xfrm rot="16200000">
              <a:off x="4733764" y="818965"/>
              <a:ext cx="864096" cy="7956376"/>
            </a:xfrm>
            <a:prstGeom prst="round2SameRect">
              <a:avLst/>
            </a:prstGeom>
            <a:solidFill>
              <a:srgbClr val="BED8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259632" y="4549801"/>
              <a:ext cx="788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Delivering </a:t>
              </a:r>
              <a:r>
                <a:rPr kumimoji="0" lang="en-US" sz="2400" b="0" i="0" u="none" strike="noStrike" kern="1200" cap="none" spc="0" normalizeH="0" baseline="0" noProof="0" dirty="0" err="1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eHealth</a:t>
              </a:r>
              <a:r>
                <a:rPr kumimoji="0" lang="en-US" sz="2400" b="0" i="0" u="none" strike="noStrike" kern="1200" cap="none" spc="0" normalizeH="0" baseline="0" noProof="0" dirty="0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Ireland</a:t>
              </a:r>
            </a:p>
          </p:txBody>
        </p:sp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4509120"/>
              <a:ext cx="930031" cy="6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ound Same Side Corner Rectangle 11"/>
          <p:cNvSpPr/>
          <p:nvPr userDrawn="1"/>
        </p:nvSpPr>
        <p:spPr>
          <a:xfrm rot="5400000">
            <a:off x="2393550" y="-2097360"/>
            <a:ext cx="3744416" cy="8460432"/>
          </a:xfrm>
          <a:prstGeom prst="round2SameRect">
            <a:avLst/>
          </a:prstGeom>
          <a:solidFill>
            <a:schemeClr val="bg1"/>
          </a:solidFill>
          <a:ln w="57150" cmpd="sng">
            <a:solidFill>
              <a:srgbClr val="BED8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0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1A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6E5B6-4BEF-4547-B83C-B4B6EF3B209A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5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0C051-4B43-47DC-8CB0-AEC5C694A155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1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25"/>
            <a:ext cx="4038600" cy="5026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25"/>
            <a:ext cx="4038600" cy="5026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22246-358E-483E-B0B7-D6EF53EFBB8A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0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2" y="274639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E7D7-A507-43F2-A064-0D7F9B16E430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52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0E9CC-50E8-4DA8-9793-352145E59408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1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C27A6-66BA-4780-8D11-85466C1437E6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98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8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71810-18F6-441D-A0F9-F77C0E03B401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0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DCE-3DDD-4C72-9A7F-B6336277DA8B}" type="datetime1">
              <a:rPr lang="en-IE" smtClean="0"/>
              <a:t>15/07/2020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18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6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71F2-06F0-4309-A49A-340FAE226420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21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092BD-B06A-4D21-97F5-2929FC8C2A6D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143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37"/>
            <a:ext cx="2076450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457237"/>
            <a:ext cx="6076950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52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34267-9EC8-4390-B62E-F2C59B4F0BF9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55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lue content: Title and section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8891954" y="658813"/>
            <a:ext cx="0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 bwMode="gray">
          <a:xfrm>
            <a:off x="8427549" y="6532578"/>
            <a:ext cx="464527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4000" tIns="5400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7DA2F-DEAD-4BF8-AA4C-2A2D0DD8C989}" type="slidenum"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Univers 45 Light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6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Univers 45 Ligh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0704" y="1716088"/>
            <a:ext cx="8556923" cy="47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8629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ilope -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40340" y="44624"/>
            <a:ext cx="5539972" cy="101003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63C6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IHE Services all rights reserved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88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4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2B23-A691-40A8-8AEE-846C6FFA46E1}" type="datetime1">
              <a:rPr lang="en-IE" smtClean="0"/>
              <a:t>15/07/2020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80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02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C45E-15FE-49E5-A89E-0DADBB2F518B}" type="datetime1">
              <a:rPr lang="en-IE" smtClean="0"/>
              <a:t>15/07/2020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927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A40C-EB9E-43EB-9033-E48B59A61BAF}" type="datetime1">
              <a:rPr lang="en-IE" smtClean="0"/>
              <a:t>15/07/2020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08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5504-23B8-4974-95D9-9B4CFF03E21E}" type="datetime1">
              <a:rPr lang="en-IE" smtClean="0"/>
              <a:t>15/07/2020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381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4AA1-F8D2-4ADA-B075-1092CD432BDF}" type="datetime1">
              <a:rPr lang="en-IE" smtClean="0"/>
              <a:t>15/07/2020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6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F384-5F5E-4715-BB17-C4F4BA796E29}" type="datetime1">
              <a:rPr lang="en-IE" smtClean="0"/>
              <a:t>15/07/2020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616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ADF6-CAE7-4240-9F70-C9B5CC664C28}" type="datetime1">
              <a:rPr lang="en-IE" smtClean="0"/>
              <a:t>15/07/2020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FC9D-B9A4-4BB8-86B1-CCBB4E8F5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85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gray">
          <a:xfrm>
            <a:off x="8839200" y="228600"/>
            <a:ext cx="304800" cy="6629400"/>
          </a:xfrm>
          <a:prstGeom prst="rect">
            <a:avLst/>
          </a:prstGeom>
          <a:solidFill>
            <a:srgbClr val="171A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171A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gray">
          <a:xfrm>
            <a:off x="1331640" y="381000"/>
            <a:ext cx="750756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gray">
          <a:xfrm>
            <a:off x="0" y="1041400"/>
            <a:ext cx="9144000" cy="0"/>
          </a:xfrm>
          <a:prstGeom prst="line">
            <a:avLst/>
          </a:prstGeom>
          <a:noFill/>
          <a:ln w="28575">
            <a:solidFill>
              <a:srgbClr val="BED8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gray">
          <a:xfrm>
            <a:off x="0" y="1041400"/>
            <a:ext cx="1331640" cy="155352"/>
          </a:xfrm>
          <a:prstGeom prst="rect">
            <a:avLst/>
          </a:prstGeom>
          <a:solidFill>
            <a:srgbClr val="BED832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35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404664"/>
            <a:ext cx="734481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5"/>
            <a:ext cx="8229600" cy="45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7" name="Round Same Side Corner Rectangle 16"/>
          <p:cNvSpPr/>
          <p:nvPr/>
        </p:nvSpPr>
        <p:spPr>
          <a:xfrm rot="5400000">
            <a:off x="4302347" y="2120830"/>
            <a:ext cx="432049" cy="9036497"/>
          </a:xfrm>
          <a:prstGeom prst="round2SameRect">
            <a:avLst/>
          </a:prstGeom>
          <a:solidFill>
            <a:srgbClr val="BED8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067" y="6515800"/>
            <a:ext cx="898988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Delivering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eHealth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Ireland | Office of the Chief Information Officer</a:t>
            </a:r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7" y="188642"/>
            <a:ext cx="1008112" cy="6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453339"/>
            <a:ext cx="729952" cy="288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6E5B6-4BEF-4547-B83C-B4B6EF3B209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37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lr>
          <a:srgbClr val="BED83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lr>
          <a:srgbClr val="E7352F"/>
        </a:buClr>
        <a:buSzPct val="50000"/>
        <a:buFont typeface="Wingdings 2" pitchFamily="18" charset="2"/>
        <a:buChar char=""/>
        <a:defRPr sz="2100">
          <a:solidFill>
            <a:schemeClr val="tx1"/>
          </a:solidFill>
          <a:latin typeface="+mn-lt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lr>
          <a:schemeClr val="accent2">
            <a:lumMod val="90000"/>
          </a:schemeClr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lr>
          <a:srgbClr val="FFA426"/>
        </a:buClr>
        <a:buSzPct val="60000"/>
        <a:buFont typeface="Wingdings 2" pitchFamily="18" charset="2"/>
        <a:buChar char=""/>
        <a:defRPr sz="1500">
          <a:solidFill>
            <a:schemeClr val="tx1"/>
          </a:solidFill>
          <a:latin typeface="+mn-lt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 b="0" cap="none" spc="0">
          <a:ln>
            <a:noFill/>
          </a:ln>
          <a:solidFill>
            <a:schemeClr val="tx1"/>
          </a:solidFill>
          <a:effectLst/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8.png"/><Relationship Id="rId17" Type="http://schemas.openxmlformats.org/officeDocument/2006/relationships/image" Target="../media/image16.svg"/><Relationship Id="rId2" Type="http://schemas.openxmlformats.org/officeDocument/2006/relationships/hyperlink" Target="https://confluence.ihtsdotools.org/display/DOCGLOSS/SNOMED+International" TargetMode="Externa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15" Type="http://schemas.openxmlformats.org/officeDocument/2006/relationships/image" Target="../media/image14.sv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med.org/" TargetMode="External"/><Relationship Id="rId2" Type="http://schemas.openxmlformats.org/officeDocument/2006/relationships/hyperlink" Target="mailto:NRC@hse.i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rowser.ihtsdotools.org/?" TargetMode="External"/><Relationship Id="rId5" Type="http://schemas.openxmlformats.org/officeDocument/2006/relationships/hyperlink" Target="http://www.hseland.ie/" TargetMode="External"/><Relationship Id="rId4" Type="http://schemas.openxmlformats.org/officeDocument/2006/relationships/hyperlink" Target="https://mlds.ihtsdotools.org/#/landing/IE?lang=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mailto:NRC@hse.i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ZPDgtDDTc8k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SNOMED CT in Ireland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248477"/>
          </a:xfrm>
        </p:spPr>
        <p:txBody>
          <a:bodyPr/>
          <a:lstStyle/>
          <a:p>
            <a:pPr algn="ctr"/>
            <a:endParaRPr lang="en-IE" sz="6600" dirty="0"/>
          </a:p>
          <a:p>
            <a:pPr algn="ctr"/>
            <a:r>
              <a:rPr lang="en-IE" sz="1200" dirty="0" smtClean="0"/>
              <a:t>Theresa.barry@hse.ie</a:t>
            </a:r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6E5B6-4BEF-4547-B83C-B4B6EF3B209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8" y="1916832"/>
            <a:ext cx="8424936" cy="418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589240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Theresa.barry@hse.ie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26876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Being part of an International Community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81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                       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573" y="1959138"/>
            <a:ext cx="7729268" cy="480857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800" dirty="0"/>
              <a:t>SNOMED CT is a terminological resource that can be implemented in software applications to represent clinically relevant information reliably and reproducibly thus</a:t>
            </a:r>
            <a:endParaRPr lang="en-GB" sz="1800" dirty="0"/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sz="1800" dirty="0"/>
              <a:t>providing standardised way to represent clinical information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sz="1800" dirty="0"/>
              <a:t>improving our ability to code, retrieve, and analyse clinical data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SNOMED CT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800" dirty="0"/>
              <a:t>   the most comprehensive clinical terminology available internationally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E" sz="1800" dirty="0">
                <a:ea typeface="Tahoma" pitchFamily="34" charset="0"/>
                <a:cs typeface="Tahoma" pitchFamily="34" charset="0"/>
              </a:rPr>
              <a:t>   organised in 19 hierarchies such as diseases, symptoms, procedures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IE" sz="1800" dirty="0">
                <a:ea typeface="Tahoma" pitchFamily="34" charset="0"/>
                <a:cs typeface="Tahoma" pitchFamily="34" charset="0"/>
              </a:rPr>
              <a:t>   composed of concepts, descriptions and relationships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800" dirty="0"/>
              <a:t>   extensive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800" dirty="0"/>
              <a:t>		- 293,000 concepts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800" dirty="0"/>
              <a:t>		- 765,000 descriptions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800" dirty="0"/>
              <a:t>		- 830,000 relationships</a:t>
            </a:r>
            <a:endParaRPr lang="en-IE" sz="1800" dirty="0"/>
          </a:p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 flipH="1">
            <a:off x="8686799" y="1428736"/>
            <a:ext cx="45719" cy="5000700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548680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52" y="445756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9440"/>
            <a:ext cx="499308" cy="4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473-4524-4D37-A48A-1E03905F2E39}" type="datetime1">
              <a:rPr lang="en-IE" smtClean="0"/>
              <a:t>15/07/2020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1426252" y="1124744"/>
            <a:ext cx="67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What is SNOMED?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918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3528392" cy="3024335"/>
          </a:xfrm>
        </p:spPr>
        <p:txBody>
          <a:bodyPr/>
          <a:lstStyle/>
          <a:p>
            <a:r>
              <a:rPr lang="en-IE" dirty="0" smtClean="0"/>
              <a:t>Establishing the NRC is similar to establishing a franchise</a:t>
            </a:r>
            <a:br>
              <a:rPr lang="en-IE" dirty="0" smtClean="0"/>
            </a:br>
            <a:r>
              <a:rPr lang="en-IE" dirty="0" smtClean="0"/>
              <a:t>“knowledge</a:t>
            </a:r>
            <a:r>
              <a:rPr lang="en-IE" dirty="0"/>
              <a:t>, processes, and </a:t>
            </a:r>
            <a:r>
              <a:rPr lang="en-IE" dirty="0" smtClean="0"/>
              <a:t>trademarks”</a:t>
            </a:r>
            <a:r>
              <a:rPr lang="en-IE" dirty="0"/>
              <a:t> 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86536" y="2492896"/>
            <a:ext cx="4038600" cy="24203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782" lvl="2" indent="0" algn="ctr">
              <a:buNone/>
            </a:pPr>
            <a:r>
              <a:rPr lang="en-IE" sz="3800" dirty="0" smtClean="0"/>
              <a:t>Irish NRC</a:t>
            </a:r>
            <a:endParaRPr lang="en-IE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22246-358E-483E-B0B7-D6EF53EFBB8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0701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0799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6654"/>
            <a:ext cx="576064" cy="5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124" y="388092"/>
            <a:ext cx="2236717" cy="533400"/>
          </a:xfrm>
        </p:spPr>
        <p:txBody>
          <a:bodyPr/>
          <a:lstStyle/>
          <a:p>
            <a:pPr algn="ctr"/>
            <a:r>
              <a:rPr lang="en-IE" sz="2400" dirty="0" smtClean="0"/>
              <a:t>Engagements to date</a:t>
            </a:r>
            <a:endParaRPr lang="en-IE" sz="24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351672"/>
              </p:ext>
            </p:extLst>
          </p:nvPr>
        </p:nvGraphicFramePr>
        <p:xfrm>
          <a:off x="6247220" y="5157192"/>
          <a:ext cx="158417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79AC0D30-897B-43C5-A1F1-D31238ACEC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86" y="2060848"/>
            <a:ext cx="382933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0701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233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8092"/>
            <a:ext cx="576064" cy="5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5004048" y="4529411"/>
            <a:ext cx="964271" cy="451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843" y="415076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Vendor specification document and developers </a:t>
            </a:r>
            <a:r>
              <a:rPr lang="en-IE" dirty="0" smtClean="0"/>
              <a:t>day July 2020</a:t>
            </a:r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63530" y="2251312"/>
            <a:ext cx="789430" cy="76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40841" y="1295063"/>
            <a:ext cx="2107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Office of CIO is the delivery channel for SNOMED CT</a:t>
            </a:r>
            <a:endParaRPr lang="en-IE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58245" y="3261177"/>
            <a:ext cx="594012" cy="61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79236" y="2776866"/>
            <a:ext cx="2320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AFIS, CDM, EHR, MN-CMS,NRH,CHI/ DSMP</a:t>
            </a:r>
            <a:endParaRPr lang="en-IE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757158" y="2776866"/>
            <a:ext cx="881384" cy="196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9470" y="220037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Chronic Disease Management</a:t>
            </a:r>
            <a:endParaRPr lang="en-IE" dirty="0"/>
          </a:p>
        </p:txBody>
      </p:sp>
      <p:sp>
        <p:nvSpPr>
          <p:cNvPr id="34" name="TextBox 33"/>
          <p:cNvSpPr txBox="1"/>
          <p:nvPr/>
        </p:nvSpPr>
        <p:spPr>
          <a:xfrm>
            <a:off x="345058" y="5164734"/>
            <a:ext cx="209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Presentations given in UCC, UL and HISI, clinical forum with CCIO.</a:t>
            </a:r>
            <a:endParaRPr lang="en-IE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761452" y="2000920"/>
            <a:ext cx="0" cy="49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30787" y="1107554"/>
            <a:ext cx="398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CCIO and CIO Nursing, Clinical leads all HSE domains and commence Masterclasses</a:t>
            </a:r>
            <a:endParaRPr lang="en-IE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846786" y="4884244"/>
            <a:ext cx="705246" cy="56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B5A7AD7-550A-49D0-98DF-FA16B2EA84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75711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34" y="418386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548680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4998"/>
            <a:ext cx="576064" cy="5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Required and Optional role of NRC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7884543" cy="500066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 flipH="1">
            <a:off x="8686799" y="6349042"/>
            <a:ext cx="45719" cy="8039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039817" cy="490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45" y="404664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3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39552" y="177281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/>
              <a:t>General Assembly </a:t>
            </a:r>
            <a:r>
              <a:rPr lang="en-IE" dirty="0" smtClean="0"/>
              <a:t>–is the highest authority in SNOMED International and contains one representative from each member country</a:t>
            </a:r>
          </a:p>
          <a:p>
            <a:r>
              <a:rPr lang="en-IE" dirty="0" smtClean="0"/>
              <a:t>They can make binding decisions on budgets, work plans and strategic goals</a:t>
            </a:r>
          </a:p>
          <a:p>
            <a:r>
              <a:rPr lang="en-IE" dirty="0" smtClean="0"/>
              <a:t>Twice yearly face to face meetings</a:t>
            </a:r>
          </a:p>
          <a:p>
            <a:endParaRPr lang="en-IE" dirty="0" smtClean="0"/>
          </a:p>
          <a:p>
            <a:r>
              <a:rPr lang="en-IE" b="1" dirty="0" smtClean="0"/>
              <a:t>Member Forum </a:t>
            </a:r>
            <a:r>
              <a:rPr lang="en-IE" dirty="0" smtClean="0"/>
              <a:t>rep-acts as an advisory body to the Management board and facilitates point of contact for all stakeholders</a:t>
            </a:r>
          </a:p>
          <a:p>
            <a:r>
              <a:rPr lang="en-IE" dirty="0" smtClean="0"/>
              <a:t>Optimizes the collaboration and coordination among member countries</a:t>
            </a:r>
          </a:p>
          <a:p>
            <a:r>
              <a:rPr lang="en-IE" dirty="0" smtClean="0"/>
              <a:t>Facilitates contact and communication between countries with similar foundations/needs</a:t>
            </a:r>
          </a:p>
          <a:p>
            <a:r>
              <a:rPr lang="en-IE" dirty="0" smtClean="0"/>
              <a:t>Can raise issues of concern to management board</a:t>
            </a:r>
          </a:p>
          <a:p>
            <a:r>
              <a:rPr lang="en-IE" dirty="0" smtClean="0"/>
              <a:t>Key player in which work items should be </a:t>
            </a:r>
            <a:r>
              <a:rPr lang="en-IE" dirty="0" err="1" smtClean="0"/>
              <a:t>priortized</a:t>
            </a:r>
            <a:r>
              <a:rPr lang="en-IE" dirty="0" smtClean="0"/>
              <a:t> </a:t>
            </a:r>
          </a:p>
          <a:p>
            <a:r>
              <a:rPr lang="en-IE" dirty="0" smtClean="0"/>
              <a:t>Twice yearly face to face meetings</a:t>
            </a:r>
            <a:endParaRPr lang="en-I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548680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15" y="428223"/>
            <a:ext cx="504056" cy="4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34" y="1036104"/>
            <a:ext cx="6587634" cy="581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chemeClr val="tx1"/>
                </a:solidFill>
              </a:rPr>
              <a:t>The </a:t>
            </a:r>
            <a:r>
              <a:rPr lang="en-IE" sz="1350" dirty="0">
                <a:solidFill>
                  <a:schemeClr val="tx1"/>
                </a:solidFill>
                <a:hlinkClick r:id="rId2" tooltip="Glossary link: SNOMED International"/>
              </a:rPr>
              <a:t>SNOMED International</a:t>
            </a:r>
            <a:r>
              <a:rPr lang="en-IE" sz="1350" dirty="0">
                <a:solidFill>
                  <a:schemeClr val="tx1"/>
                </a:solidFill>
              </a:rPr>
              <a:t>  objective is to enable users of SNOMED CT is to facilitate the accurate recording and sharing of clinical and related health information and the semantic interoperability of electronic health records.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7434" y="2328407"/>
            <a:ext cx="1813131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>
                <a:solidFill>
                  <a:schemeClr val="tx1"/>
                </a:solidFill>
              </a:rPr>
              <a:t>Introduction</a:t>
            </a:r>
            <a:r>
              <a:rPr lang="en-IE" sz="1350" dirty="0"/>
              <a:t> </a:t>
            </a:r>
            <a:endParaRPr lang="en-GB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3660941" y="2328407"/>
            <a:ext cx="2422424" cy="69596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Deployment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5479" y="2338568"/>
            <a:ext cx="1939589" cy="6959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50" dirty="0"/>
              <a:t>Compliance </a:t>
            </a:r>
            <a:endParaRPr lang="en-GB" sz="1350" dirty="0"/>
          </a:p>
        </p:txBody>
      </p:sp>
      <p:sp>
        <p:nvSpPr>
          <p:cNvPr id="9" name="Rectangle 8"/>
          <p:cNvSpPr/>
          <p:nvPr/>
        </p:nvSpPr>
        <p:spPr>
          <a:xfrm>
            <a:off x="539552" y="1063264"/>
            <a:ext cx="819948" cy="5544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350" dirty="0"/>
              <a:t>Vision</a:t>
            </a:r>
            <a:endParaRPr lang="en-GB" sz="1350" dirty="0"/>
          </a:p>
        </p:txBody>
      </p:sp>
      <p:sp>
        <p:nvSpPr>
          <p:cNvPr id="10" name="Rectangle 9"/>
          <p:cNvSpPr/>
          <p:nvPr/>
        </p:nvSpPr>
        <p:spPr>
          <a:xfrm>
            <a:off x="1720845" y="4432657"/>
            <a:ext cx="1574558" cy="29689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Workshops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7434" y="1706014"/>
            <a:ext cx="6587634" cy="505022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chemeClr val="tx1"/>
              </a:solidFill>
            </a:endParaRP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A National Release </a:t>
            </a:r>
            <a:r>
              <a:rPr lang="en-IE" sz="1200" dirty="0" err="1">
                <a:solidFill>
                  <a:schemeClr val="tx1"/>
                </a:solidFill>
              </a:rPr>
              <a:t>Center</a:t>
            </a:r>
            <a:r>
              <a:rPr lang="en-IE" sz="1200" dirty="0">
                <a:solidFill>
                  <a:schemeClr val="tx1"/>
                </a:solidFill>
              </a:rPr>
              <a:t> (NRC) has the responsibility to serve as the interface between SNOMED International, the national users and Affiliates, and other Members. </a:t>
            </a:r>
          </a:p>
          <a:p>
            <a:pPr lvl="4"/>
            <a:endParaRPr lang="en-IE" sz="1350" dirty="0"/>
          </a:p>
        </p:txBody>
      </p:sp>
      <p:sp>
        <p:nvSpPr>
          <p:cNvPr id="13" name="Rectangle 12"/>
          <p:cNvSpPr/>
          <p:nvPr/>
        </p:nvSpPr>
        <p:spPr>
          <a:xfrm>
            <a:off x="539552" y="1706014"/>
            <a:ext cx="819948" cy="5160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350" dirty="0"/>
              <a:t>Scope</a:t>
            </a:r>
            <a:endParaRPr lang="en-GB" sz="1350" dirty="0"/>
          </a:p>
        </p:txBody>
      </p:sp>
      <p:sp>
        <p:nvSpPr>
          <p:cNvPr id="14" name="Rectangle 13"/>
          <p:cNvSpPr/>
          <p:nvPr/>
        </p:nvSpPr>
        <p:spPr>
          <a:xfrm>
            <a:off x="539552" y="3040636"/>
            <a:ext cx="850171" cy="16416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350" dirty="0"/>
              <a:t>Tactical Plan</a:t>
            </a:r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539552" y="2291754"/>
            <a:ext cx="819948" cy="6858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/>
              <a:t>Strategic Direction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539552" y="4990363"/>
            <a:ext cx="850171" cy="811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050" dirty="0"/>
              <a:t>Integration </a:t>
            </a:r>
            <a:endParaRPr lang="en-GB" sz="1050" dirty="0"/>
          </a:p>
        </p:txBody>
      </p:sp>
      <p:sp>
        <p:nvSpPr>
          <p:cNvPr id="17" name="Rounded Rectangle 16"/>
          <p:cNvSpPr/>
          <p:nvPr/>
        </p:nvSpPr>
        <p:spPr>
          <a:xfrm>
            <a:off x="1696258" y="4865203"/>
            <a:ext cx="1714307" cy="956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200" dirty="0"/>
              <a:t>CCIO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200" dirty="0"/>
              <a:t>Communications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200" dirty="0"/>
              <a:t>EA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60942" y="4865203"/>
            <a:ext cx="2422424" cy="956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PMO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NCP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DD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45479" y="4865203"/>
            <a:ext cx="2112352" cy="956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SNOMED International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HIQA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DOH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CEDADCD-8AA6-4D65-8530-246E4ECE1DCE}"/>
              </a:ext>
            </a:extLst>
          </p:cNvPr>
          <p:cNvSpPr/>
          <p:nvPr/>
        </p:nvSpPr>
        <p:spPr>
          <a:xfrm>
            <a:off x="1711114" y="3975099"/>
            <a:ext cx="1584289" cy="3082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Social Media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8441652-EEE8-4845-9DE0-C637F78F3D08}"/>
              </a:ext>
            </a:extLst>
          </p:cNvPr>
          <p:cNvSpPr/>
          <p:nvPr/>
        </p:nvSpPr>
        <p:spPr>
          <a:xfrm>
            <a:off x="1702203" y="3520504"/>
            <a:ext cx="1593200" cy="29689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Conferences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D7B0F29-F676-4FB0-8DF3-84A2C498F91C}"/>
              </a:ext>
            </a:extLst>
          </p:cNvPr>
          <p:cNvSpPr/>
          <p:nvPr/>
        </p:nvSpPr>
        <p:spPr>
          <a:xfrm>
            <a:off x="1720844" y="3116384"/>
            <a:ext cx="1599144" cy="3082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Presentations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F9DD518-B75F-4FCA-87BB-A790660DED45}"/>
              </a:ext>
            </a:extLst>
          </p:cNvPr>
          <p:cNvSpPr/>
          <p:nvPr/>
        </p:nvSpPr>
        <p:spPr>
          <a:xfrm>
            <a:off x="3815153" y="3564547"/>
            <a:ext cx="2182091" cy="29689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Managed Service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5DC2B4B-7069-4DF9-8F90-3718C76245FD}"/>
              </a:ext>
            </a:extLst>
          </p:cNvPr>
          <p:cNvSpPr/>
          <p:nvPr/>
        </p:nvSpPr>
        <p:spPr>
          <a:xfrm>
            <a:off x="3800207" y="3928875"/>
            <a:ext cx="2182090" cy="29689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Policies and procedures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39CEA3D-720E-43C7-9923-2811CC0867B8}"/>
              </a:ext>
            </a:extLst>
          </p:cNvPr>
          <p:cNvSpPr/>
          <p:nvPr/>
        </p:nvSpPr>
        <p:spPr>
          <a:xfrm>
            <a:off x="3800207" y="4302696"/>
            <a:ext cx="2182089" cy="42685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Training of resources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6670B647-8ACA-4DBE-AC2C-AB49075B70C4}"/>
              </a:ext>
            </a:extLst>
          </p:cNvPr>
          <p:cNvSpPr/>
          <p:nvPr/>
        </p:nvSpPr>
        <p:spPr>
          <a:xfrm>
            <a:off x="3800206" y="3082321"/>
            <a:ext cx="2182091" cy="39065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 Define process of engagement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B4F99FC-EBB9-4930-89C6-71978AF0AD8F}"/>
              </a:ext>
            </a:extLst>
          </p:cNvPr>
          <p:cNvSpPr/>
          <p:nvPr/>
        </p:nvSpPr>
        <p:spPr>
          <a:xfrm>
            <a:off x="6377824" y="3116383"/>
            <a:ext cx="1424166" cy="29689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FBC39D3-470E-495B-9ED0-3F97854A3676}"/>
              </a:ext>
            </a:extLst>
          </p:cNvPr>
          <p:cNvSpPr/>
          <p:nvPr/>
        </p:nvSpPr>
        <p:spPr>
          <a:xfrm>
            <a:off x="6377824" y="3462101"/>
            <a:ext cx="1409448" cy="6152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Training and education (end users)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C3ED1924-5774-432E-8E36-7A944F536771}"/>
              </a:ext>
            </a:extLst>
          </p:cNvPr>
          <p:cNvSpPr/>
          <p:nvPr/>
        </p:nvSpPr>
        <p:spPr>
          <a:xfrm>
            <a:off x="6377824" y="4141975"/>
            <a:ext cx="1424166" cy="392534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Quality assurance</a:t>
            </a:r>
          </a:p>
        </p:txBody>
      </p:sp>
      <p:pic>
        <p:nvPicPr>
          <p:cNvPr id="59" name="Graphic 58" descr="Checklist">
            <a:extLst>
              <a:ext uri="{FF2B5EF4-FFF2-40B4-BE49-F238E27FC236}">
                <a16:creationId xmlns="" xmlns:a16="http://schemas.microsoft.com/office/drawing/2014/main" id="{F1B16D5C-073A-4EA3-876E-918C3DDDB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64297" y="3912327"/>
            <a:ext cx="493534" cy="493534"/>
          </a:xfrm>
          <a:prstGeom prst="rect">
            <a:avLst/>
          </a:prstGeom>
        </p:spPr>
      </p:pic>
      <p:pic>
        <p:nvPicPr>
          <p:cNvPr id="61" name="Graphic 60" descr="Meeting">
            <a:extLst>
              <a:ext uri="{FF2B5EF4-FFF2-40B4-BE49-F238E27FC236}">
                <a16:creationId xmlns="" xmlns:a16="http://schemas.microsoft.com/office/drawing/2014/main" id="{2916E2E7-707D-4D73-92D2-DBFC314E77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830397" y="3059741"/>
            <a:ext cx="527435" cy="527435"/>
          </a:xfrm>
          <a:prstGeom prst="rect">
            <a:avLst/>
          </a:prstGeom>
        </p:spPr>
      </p:pic>
      <p:pic>
        <p:nvPicPr>
          <p:cNvPr id="67" name="Graphic 66" descr="Map with pin">
            <a:extLst>
              <a:ext uri="{FF2B5EF4-FFF2-40B4-BE49-F238E27FC236}">
                <a16:creationId xmlns="" xmlns:a16="http://schemas.microsoft.com/office/drawing/2014/main" id="{F140D5B6-A76C-4991-BC76-C2779124A7B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830396" y="3392080"/>
            <a:ext cx="527435" cy="527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495926"/>
            <a:ext cx="537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Strategic deployment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6706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b="1" dirty="0"/>
              <a:t>What do we need to do to use SNOMED?</a:t>
            </a:r>
            <a:endParaRPr lang="en-IE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0" y="1268760"/>
            <a:ext cx="4038600" cy="50260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grpSp>
        <p:nvGrpSpPr>
          <p:cNvPr id="5" name="Content Placeholder 3"/>
          <p:cNvGrpSpPr/>
          <p:nvPr/>
        </p:nvGrpSpPr>
        <p:grpSpPr>
          <a:xfrm>
            <a:off x="1182470" y="1371625"/>
            <a:ext cx="6459107" cy="2768063"/>
            <a:chOff x="2267744" y="1974383"/>
            <a:chExt cx="7063979" cy="2606745"/>
          </a:xfrm>
        </p:grpSpPr>
        <p:sp>
          <p:nvSpPr>
            <p:cNvPr id="6" name="Freeform 5"/>
            <p:cNvSpPr/>
            <p:nvPr/>
          </p:nvSpPr>
          <p:spPr>
            <a:xfrm>
              <a:off x="2312838" y="1974383"/>
              <a:ext cx="3582696" cy="1287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75669"/>
                <a:gd name="f7" fmla="val 5257800"/>
                <a:gd name="f8" fmla="val 5257799"/>
                <a:gd name="f9" fmla="val 876319"/>
                <a:gd name="f10" fmla="val 392342"/>
                <a:gd name="f11" fmla="val 67180"/>
                <a:gd name="f12" fmla="val 1"/>
                <a:gd name="f13" fmla="val 150051"/>
                <a:gd name="f14" fmla="+- 0 0 -90"/>
                <a:gd name="f15" fmla="*/ f3 1 2175669"/>
                <a:gd name="f16" fmla="*/ f4 1 525780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75669"/>
                <a:gd name="f25" fmla="*/ f21 1 5257800"/>
                <a:gd name="f26" fmla="*/ 0 f22 1"/>
                <a:gd name="f27" fmla="*/ 0 f21 1"/>
                <a:gd name="f28" fmla="*/ 1813050 f22 1"/>
                <a:gd name="f29" fmla="*/ 2175669 f22 1"/>
                <a:gd name="f30" fmla="*/ 362619 f21 1"/>
                <a:gd name="f31" fmla="*/ 5257800 f21 1"/>
                <a:gd name="f32" fmla="+- f23 0 f1"/>
                <a:gd name="f33" fmla="*/ f26 1 2175669"/>
                <a:gd name="f34" fmla="*/ f27 1 5257800"/>
                <a:gd name="f35" fmla="*/ f28 1 2175669"/>
                <a:gd name="f36" fmla="*/ f29 1 2175669"/>
                <a:gd name="f37" fmla="*/ f30 1 5257800"/>
                <a:gd name="f38" fmla="*/ f31 1 5257800"/>
                <a:gd name="f39" fmla="*/ f17 1 f24"/>
                <a:gd name="f40" fmla="*/ f18 1 f24"/>
                <a:gd name="f41" fmla="*/ f17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4"/>
                <a:gd name="f47" fmla="*/ f37 1 f25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5 1"/>
                <a:gd name="f57" fmla="*/ f47 f16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6" y="f57"/>
                </a:cxn>
                <a:cxn ang="f32">
                  <a:pos x="f56" y="f58"/>
                </a:cxn>
                <a:cxn ang="f32">
                  <a:pos x="f53" y="f58"/>
                </a:cxn>
                <a:cxn ang="f32">
                  <a:pos x="f53" y="f54"/>
                </a:cxn>
              </a:cxnLst>
              <a:rect l="f49" t="f52" r="f50" b="f51"/>
              <a:pathLst>
                <a:path w="2175669" h="5257800">
                  <a:moveTo>
                    <a:pt x="f5" y="f8"/>
                  </a:moveTo>
                  <a:lnTo>
                    <a:pt x="f5" y="f9"/>
                  </a:lnTo>
                  <a:cubicBezTo>
                    <a:pt x="f5" y="f10"/>
                    <a:pt x="f11" y="f12"/>
                    <a:pt x="f13" y="f12"/>
                  </a:cubicBezTo>
                  <a:lnTo>
                    <a:pt x="f6" y="f12"/>
                  </a:lnTo>
                  <a:lnTo>
                    <a:pt x="f6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92024" tIns="192024" rIns="192024" bIns="735945" anchor="ctr" anchorCtr="1" compatLnSpc="1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dirty="0">
                  <a:solidFill>
                    <a:srgbClr val="FFFFFF"/>
                  </a:solidFill>
                  <a:latin typeface="Calibri"/>
                  <a:sym typeface="Arial"/>
                  <a:rtl val="0"/>
                </a:rPr>
                <a:t>Strategies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895535" y="1974383"/>
              <a:ext cx="3436187" cy="1294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57800"/>
                <a:gd name="f7" fmla="val 2175669"/>
                <a:gd name="f8" fmla="val 4895181"/>
                <a:gd name="f9" fmla="val 5095450"/>
                <a:gd name="f10" fmla="val 162350"/>
                <a:gd name="f11" fmla="val 362619"/>
                <a:gd name="f12" fmla="+- 0 0 -90"/>
                <a:gd name="f13" fmla="*/ f3 1 5257800"/>
                <a:gd name="f14" fmla="*/ f4 1 217566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5257800"/>
                <a:gd name="f23" fmla="*/ f19 1 2175669"/>
                <a:gd name="f24" fmla="*/ 0 f20 1"/>
                <a:gd name="f25" fmla="*/ 0 f19 1"/>
                <a:gd name="f26" fmla="*/ 4895181 f20 1"/>
                <a:gd name="f27" fmla="*/ 5257800 f20 1"/>
                <a:gd name="f28" fmla="*/ 362619 f19 1"/>
                <a:gd name="f29" fmla="*/ 2175669 f19 1"/>
                <a:gd name="f30" fmla="+- f21 0 f1"/>
                <a:gd name="f31" fmla="*/ f24 1 5257800"/>
                <a:gd name="f32" fmla="*/ f25 1 2175669"/>
                <a:gd name="f33" fmla="*/ f26 1 5257800"/>
                <a:gd name="f34" fmla="*/ f27 1 5257800"/>
                <a:gd name="f35" fmla="*/ f28 1 2175669"/>
                <a:gd name="f36" fmla="*/ f29 1 2175669"/>
                <a:gd name="f37" fmla="*/ f15 1 f22"/>
                <a:gd name="f38" fmla="*/ f16 1 f22"/>
                <a:gd name="f39" fmla="*/ f15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2"/>
                <a:gd name="f45" fmla="*/ f35 1 f23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3 1"/>
                <a:gd name="f55" fmla="*/ f45 f14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4" y="f55"/>
                </a:cxn>
                <a:cxn ang="f30">
                  <a:pos x="f54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5257800" h="2175669">
                  <a:moveTo>
                    <a:pt x="f5" y="f5"/>
                  </a:moveTo>
                  <a:lnTo>
                    <a:pt x="f8" y="f5"/>
                  </a:lnTo>
                  <a:cubicBezTo>
                    <a:pt x="f9" y="f5"/>
                    <a:pt x="f6" y="f10"/>
                    <a:pt x="f6" y="f11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92024" tIns="192024" rIns="192024" bIns="735945" anchor="ctr" anchorCtr="1" compatLnSpc="1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dirty="0">
                  <a:solidFill>
                    <a:srgbClr val="009972">
                      <a:lumMod val="60000"/>
                      <a:lumOff val="40000"/>
                    </a:srgbClr>
                  </a:solidFill>
                  <a:latin typeface="Calibri"/>
                  <a:sym typeface="Arial"/>
                  <a:rtl val="0"/>
                </a:rPr>
                <a:t>Governance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267744" y="3268624"/>
              <a:ext cx="3961656" cy="13125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57800"/>
                <a:gd name="f7" fmla="val 2175669"/>
                <a:gd name="f8" fmla="val 362619"/>
                <a:gd name="f9" fmla="val 162350"/>
                <a:gd name="f10" fmla="val 2013319"/>
                <a:gd name="f11" fmla="val 1813050"/>
                <a:gd name="f12" fmla="+- 0 0 -90"/>
                <a:gd name="f13" fmla="*/ f3 1 5257800"/>
                <a:gd name="f14" fmla="*/ f4 1 217566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5257800"/>
                <a:gd name="f23" fmla="*/ f19 1 2175669"/>
                <a:gd name="f24" fmla="*/ 0 f20 1"/>
                <a:gd name="f25" fmla="*/ 0 f19 1"/>
                <a:gd name="f26" fmla="*/ 4895181 f20 1"/>
                <a:gd name="f27" fmla="*/ 5257800 f20 1"/>
                <a:gd name="f28" fmla="*/ 362619 f19 1"/>
                <a:gd name="f29" fmla="*/ 2175669 f19 1"/>
                <a:gd name="f30" fmla="+- f21 0 f1"/>
                <a:gd name="f31" fmla="*/ f24 1 5257800"/>
                <a:gd name="f32" fmla="*/ f25 1 2175669"/>
                <a:gd name="f33" fmla="*/ f26 1 5257800"/>
                <a:gd name="f34" fmla="*/ f27 1 5257800"/>
                <a:gd name="f35" fmla="*/ f28 1 2175669"/>
                <a:gd name="f36" fmla="*/ f29 1 2175669"/>
                <a:gd name="f37" fmla="*/ f15 1 f22"/>
                <a:gd name="f38" fmla="*/ f16 1 f22"/>
                <a:gd name="f39" fmla="*/ f15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2"/>
                <a:gd name="f45" fmla="*/ f35 1 f23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3 1"/>
                <a:gd name="f55" fmla="*/ f45 f14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4" y="f55"/>
                </a:cxn>
                <a:cxn ang="f30">
                  <a:pos x="f54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5257800" h="2175669">
                  <a:moveTo>
                    <a:pt x="f6" y="f7"/>
                  </a:moveTo>
                  <a:lnTo>
                    <a:pt x="f8" y="f7"/>
                  </a:lnTo>
                  <a:cubicBezTo>
                    <a:pt x="f9" y="f7"/>
                    <a:pt x="f5" y="f10"/>
                    <a:pt x="f5" y="f11"/>
                  </a:cubicBez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92024" tIns="735945" rIns="192024" bIns="192024" anchor="ctr" anchorCtr="1" compatLnSpc="1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dirty="0">
                  <a:solidFill>
                    <a:srgbClr val="FFFFFF"/>
                  </a:solidFill>
                  <a:latin typeface="Calibri"/>
                  <a:sym typeface="Arial"/>
                  <a:rtl val="0"/>
                </a:rPr>
                <a:t>Interoperability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084170" y="3268624"/>
              <a:ext cx="3247553" cy="12942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2969"/>
                <a:gd name="f7" fmla="val 5204801"/>
                <a:gd name="f8" fmla="val 1"/>
                <a:gd name="f9" fmla="val 4337316"/>
                <a:gd name="f10" fmla="val 4816414"/>
                <a:gd name="f11" fmla="val 2254937"/>
                <a:gd name="f12" fmla="val 5204800"/>
                <a:gd name="f13" fmla="val 2158679"/>
                <a:gd name="f14" fmla="+- 0 0 -90"/>
                <a:gd name="f15" fmla="*/ f3 1 2332969"/>
                <a:gd name="f16" fmla="*/ f4 1 52048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332969"/>
                <a:gd name="f25" fmla="*/ f21 1 5204801"/>
                <a:gd name="f26" fmla="*/ 0 f22 1"/>
                <a:gd name="f27" fmla="*/ 0 f21 1"/>
                <a:gd name="f28" fmla="*/ 1944133 f22 1"/>
                <a:gd name="f29" fmla="*/ 2332969 f22 1"/>
                <a:gd name="f30" fmla="*/ 388836 f21 1"/>
                <a:gd name="f31" fmla="*/ 5204801 f21 1"/>
                <a:gd name="f32" fmla="+- f23 0 f1"/>
                <a:gd name="f33" fmla="*/ f26 1 2332969"/>
                <a:gd name="f34" fmla="*/ f27 1 5204801"/>
                <a:gd name="f35" fmla="*/ f28 1 2332969"/>
                <a:gd name="f36" fmla="*/ f29 1 2332969"/>
                <a:gd name="f37" fmla="*/ f30 1 5204801"/>
                <a:gd name="f38" fmla="*/ f31 1 5204801"/>
                <a:gd name="f39" fmla="*/ f17 1 f24"/>
                <a:gd name="f40" fmla="*/ f18 1 f24"/>
                <a:gd name="f41" fmla="*/ f17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4"/>
                <a:gd name="f47" fmla="*/ f37 1 f25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5 1"/>
                <a:gd name="f57" fmla="*/ f47 f16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6" y="f57"/>
                </a:cxn>
                <a:cxn ang="f32">
                  <a:pos x="f56" y="f58"/>
                </a:cxn>
                <a:cxn ang="f32">
                  <a:pos x="f53" y="f58"/>
                </a:cxn>
                <a:cxn ang="f32">
                  <a:pos x="f53" y="f54"/>
                </a:cxn>
              </a:cxnLst>
              <a:rect l="f49" t="f52" r="f50" b="f51"/>
              <a:pathLst>
                <a:path w="2332969" h="5204801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8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92024" tIns="775264" rIns="192024" bIns="192024" anchor="ctr" anchorCtr="1" compatLnSpc="1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dirty="0">
                  <a:solidFill>
                    <a:srgbClr val="FFFFFF"/>
                  </a:solidFill>
                  <a:latin typeface="Calibri"/>
                  <a:sym typeface="Arial"/>
                  <a:rtl val="0"/>
                </a:rPr>
                <a:t>HI Standards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423617" y="2724707"/>
              <a:ext cx="3154679" cy="1087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4680"/>
                <a:gd name="f7" fmla="val 1087834"/>
                <a:gd name="f8" fmla="val 181309"/>
                <a:gd name="f9" fmla="val 81175"/>
                <a:gd name="f10" fmla="val 2973371"/>
                <a:gd name="f11" fmla="val 3073505"/>
                <a:gd name="f12" fmla="val 906525"/>
                <a:gd name="f13" fmla="val 1006659"/>
                <a:gd name="f14" fmla="+- 0 0 -90"/>
                <a:gd name="f15" fmla="*/ f3 1 3154680"/>
                <a:gd name="f16" fmla="*/ f4 1 108783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54680"/>
                <a:gd name="f25" fmla="*/ f21 1 1087834"/>
                <a:gd name="f26" fmla="*/ 0 f22 1"/>
                <a:gd name="f27" fmla="*/ 181309 f21 1"/>
                <a:gd name="f28" fmla="*/ 181309 f22 1"/>
                <a:gd name="f29" fmla="*/ 0 f21 1"/>
                <a:gd name="f30" fmla="*/ 2973371 f22 1"/>
                <a:gd name="f31" fmla="*/ 3154680 f22 1"/>
                <a:gd name="f32" fmla="*/ 906525 f21 1"/>
                <a:gd name="f33" fmla="*/ 1087834 f21 1"/>
                <a:gd name="f34" fmla="+- f23 0 f1"/>
                <a:gd name="f35" fmla="*/ f26 1 3154680"/>
                <a:gd name="f36" fmla="*/ f27 1 1087834"/>
                <a:gd name="f37" fmla="*/ f28 1 3154680"/>
                <a:gd name="f38" fmla="*/ f29 1 1087834"/>
                <a:gd name="f39" fmla="*/ f30 1 3154680"/>
                <a:gd name="f40" fmla="*/ f31 1 3154680"/>
                <a:gd name="f41" fmla="*/ f32 1 1087834"/>
                <a:gd name="f42" fmla="*/ f33 1 108783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154680" h="108783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0BCDE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5978" tIns="155978" rIns="155978" bIns="155978" anchor="ctr" anchorCtr="1" compatLnSpc="1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dirty="0">
                  <a:solidFill>
                    <a:srgbClr val="000000"/>
                  </a:solidFill>
                  <a:latin typeface="Calibri"/>
                  <a:sym typeface="Arial"/>
                  <a:rtl val="0"/>
                </a:rPr>
                <a:t>Early adopters</a:t>
              </a:r>
            </a:p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dirty="0">
                  <a:solidFill>
                    <a:srgbClr val="000000"/>
                  </a:solidFill>
                  <a:latin typeface="Calibri"/>
                  <a:sym typeface="Arial"/>
                  <a:rtl val="0"/>
                </a:rPr>
                <a:t>/people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7" y="133393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63" y="133393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43287123"/>
              </p:ext>
            </p:extLst>
          </p:nvPr>
        </p:nvGraphicFramePr>
        <p:xfrm>
          <a:off x="2468370" y="4151392"/>
          <a:ext cx="398410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27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7513"/>
            <a:ext cx="7920880" cy="42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2" y="310717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548680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63" y="470891"/>
            <a:ext cx="572525" cy="56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0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Capability Map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74" y="1007375"/>
            <a:ext cx="8403451" cy="56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915531"/>
            <a:ext cx="9357956" cy="51435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350" dirty="0" smtClean="0"/>
              <a:t> </a:t>
            </a:r>
            <a:endParaRPr lang="en-IE" sz="1350" dirty="0"/>
          </a:p>
        </p:txBody>
      </p:sp>
      <p:sp>
        <p:nvSpPr>
          <p:cNvPr id="5" name="Right Triangle 4"/>
          <p:cNvSpPr/>
          <p:nvPr/>
        </p:nvSpPr>
        <p:spPr>
          <a:xfrm rot="10800000">
            <a:off x="88383" y="915530"/>
            <a:ext cx="8804095" cy="514350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984201"/>
            <a:ext cx="7839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100" b="1" dirty="0"/>
              <a:t>ARCHITECTURE </a:t>
            </a:r>
            <a:r>
              <a:rPr lang="en-IE" sz="2100" b="1" dirty="0" smtClean="0"/>
              <a:t>DEVELOPMENT &amp; ASSURANCE</a:t>
            </a:r>
            <a:endParaRPr lang="en-IE" sz="2100" b="1" dirty="0"/>
          </a:p>
        </p:txBody>
      </p:sp>
      <p:sp>
        <p:nvSpPr>
          <p:cNvPr id="8" name="Rectangle 7"/>
          <p:cNvSpPr/>
          <p:nvPr/>
        </p:nvSpPr>
        <p:spPr>
          <a:xfrm>
            <a:off x="88384" y="2028571"/>
            <a:ext cx="39073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EA Vision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Technical Architecture Roadmap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Reference Architectures 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Architecture Patterns &amp; Domain Blueprints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Team Skills &amp; Capabilities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Architecture Practices &amp; Education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Architecture Representation – National 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Architecture Representation - EU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Architecture Review Session	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Regulatory Compliance Support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IE" sz="15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 Party Contract Reviews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IT Security &amp; Standards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OID Registry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Innovation Support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EU National Contact Point</a:t>
            </a: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SNOMED CT National Release Center</a:t>
            </a:r>
          </a:p>
          <a:p>
            <a:endParaRPr lang="en-IE" sz="1500" dirty="0"/>
          </a:p>
          <a:p>
            <a:endParaRPr lang="en-IE" sz="1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IE" sz="1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IE" sz="1500" dirty="0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</a:p>
          <a:p>
            <a:r>
              <a:rPr lang="en-IE" sz="1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IE" sz="1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en-IE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2203204"/>
            <a:ext cx="3906903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350" b="1" dirty="0">
                <a:solidFill>
                  <a:schemeClr val="bg2">
                    <a:lumMod val="50000"/>
                  </a:schemeClr>
                </a:solidFill>
              </a:rPr>
              <a:t>Key Deliverables 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Standards, Policies &amp; Guidelines 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Architecture Roadmaps 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Architecture Blueprints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Architecture Reference Architectures &amp; Patterns 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Architecture Education Programme 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Regulatory Compliance Support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Information Security &amp; GDPR Checklists </a:t>
            </a:r>
          </a:p>
          <a:p>
            <a:r>
              <a:rPr lang="en-IE" sz="1350" dirty="0">
                <a:solidFill>
                  <a:schemeClr val="bg2">
                    <a:lumMod val="50000"/>
                  </a:schemeClr>
                </a:solidFill>
              </a:rPr>
              <a:t>OID Registry</a:t>
            </a:r>
          </a:p>
        </p:txBody>
      </p:sp>
      <p:sp>
        <p:nvSpPr>
          <p:cNvPr id="3" name="Oval 2"/>
          <p:cNvSpPr/>
          <p:nvPr/>
        </p:nvSpPr>
        <p:spPr>
          <a:xfrm>
            <a:off x="88382" y="5445224"/>
            <a:ext cx="325948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2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 set management specification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284" y="1387988"/>
            <a:ext cx="8226516" cy="526306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85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Data set management specification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104434"/>
            <a:ext cx="7848872" cy="531423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92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Clinicans</a:t>
            </a:r>
            <a:r>
              <a:rPr lang="en-IE" dirty="0"/>
              <a:t> role /</a:t>
            </a:r>
            <a:r>
              <a:rPr lang="en-IE" dirty="0" smtClean="0"/>
              <a:t>Office </a:t>
            </a:r>
            <a:r>
              <a:rPr lang="en-IE" dirty="0"/>
              <a:t>of CIO </a:t>
            </a:r>
            <a:r>
              <a:rPr lang="en-IE" dirty="0" smtClean="0"/>
              <a:t>role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8" y="2120082"/>
            <a:ext cx="3888432" cy="3725094"/>
          </a:xfrm>
        </p:spPr>
        <p:txBody>
          <a:bodyPr/>
          <a:lstStyle/>
          <a:p>
            <a:r>
              <a:rPr lang="en-IE" dirty="0" smtClean="0"/>
              <a:t>SNOMED CT is the clinical terminology that will record, retrieve, and help us to analyse our patient information for better patient outcomes</a:t>
            </a:r>
          </a:p>
          <a:p>
            <a:r>
              <a:rPr lang="en-IE" dirty="0" smtClean="0"/>
              <a:t>This needs to be configured for our systems with our clinical leads deciding what clinical terms are in our systems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22246-358E-483E-B0B7-D6EF53EFBB8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28" y="1196752"/>
            <a:ext cx="813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Having all our healthcare information on computers will improve everything?</a:t>
            </a:r>
            <a:endParaRPr lang="en-IE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512" y="3501008"/>
            <a:ext cx="4038600" cy="3356992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132856"/>
            <a:ext cx="2001216" cy="3096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84168" y="1965222"/>
            <a:ext cx="2483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Ensure Vendor specification document included in all clinical system procurements</a:t>
            </a:r>
          </a:p>
          <a:p>
            <a:r>
              <a:rPr lang="en-IE" dirty="0"/>
              <a:t>Ensure </a:t>
            </a:r>
            <a:r>
              <a:rPr lang="en-IE" dirty="0" err="1"/>
              <a:t>clinicans</a:t>
            </a:r>
            <a:r>
              <a:rPr lang="en-IE" dirty="0"/>
              <a:t> are aware of requirement to engage with NRC</a:t>
            </a:r>
          </a:p>
        </p:txBody>
      </p:sp>
    </p:spTree>
    <p:extLst>
      <p:ext uri="{BB962C8B-B14F-4D97-AF65-F5344CB8AC3E}">
        <p14:creationId xmlns:p14="http://schemas.microsoft.com/office/powerpoint/2010/main" val="16562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344816" cy="1080120"/>
          </a:xfrm>
        </p:spPr>
        <p:txBody>
          <a:bodyPr/>
          <a:lstStyle/>
          <a:p>
            <a:pPr algn="ctr"/>
            <a:r>
              <a:rPr lang="en-IE" dirty="0" smtClean="0"/>
              <a:t>Vendors/Suppliers role in distributing SNOMED CT in Ireland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7715200" cy="4120778"/>
          </a:xfrm>
        </p:spPr>
        <p:txBody>
          <a:bodyPr/>
          <a:lstStyle/>
          <a:p>
            <a:r>
              <a:rPr lang="en-IE" sz="3600" dirty="0" smtClean="0"/>
              <a:t>Vendor specification Document 2018, included in all procurements</a:t>
            </a:r>
          </a:p>
          <a:p>
            <a:r>
              <a:rPr lang="en-IE" sz="3600" dirty="0" smtClean="0"/>
              <a:t>Training and education for suppliers-how to manage SNOMED CT in applications/systems</a:t>
            </a:r>
          </a:p>
          <a:p>
            <a:r>
              <a:rPr lang="en-IE" sz="3600" dirty="0" smtClean="0"/>
              <a:t>E-learning available</a:t>
            </a:r>
            <a:endParaRPr lang="en-IE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416" y="1371625"/>
            <a:ext cx="370384" cy="50260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22246-358E-483E-B0B7-D6EF53EFBB8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2" y="310717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548680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1641"/>
            <a:ext cx="1152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39" y="1335116"/>
            <a:ext cx="6836732" cy="336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301" y="4990207"/>
            <a:ext cx="16859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6" y="1440784"/>
            <a:ext cx="8531525" cy="49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2" y="310717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548680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1641"/>
            <a:ext cx="1152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Managed service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3rd release April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DEFDBDCE-3DDD-4C72-9A7F-B6336277DA8B}" type="datetime1">
              <a:rPr lang="en-IE" smtClean="0"/>
              <a:t>15/07/2020</a:t>
            </a:fld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6" y="2708920"/>
            <a:ext cx="7812360" cy="26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Role of an advisory group</a:t>
            </a:r>
          </a:p>
          <a:p>
            <a:endParaRPr lang="en-IE" dirty="0" smtClean="0"/>
          </a:p>
          <a:p>
            <a:r>
              <a:rPr lang="en-IE" dirty="0" smtClean="0"/>
              <a:t>SNOMED International has seven Advisory Groups (AGs) that conduct specific activities that contribute to the </a:t>
            </a:r>
            <a:r>
              <a:rPr lang="en-IE" dirty="0" err="1" smtClean="0"/>
              <a:t>fulfillment</a:t>
            </a:r>
            <a:r>
              <a:rPr lang="en-IE" dirty="0" smtClean="0"/>
              <a:t> of the Management Team’s responsibilities and the organization’s mandate. </a:t>
            </a:r>
          </a:p>
          <a:p>
            <a:r>
              <a:rPr lang="en-IE" dirty="0" smtClean="0"/>
              <a:t>The Advisory Groups are chaired by Management Team members and are agile in nature, given the changing needs and direction of the organization.</a:t>
            </a:r>
          </a:p>
          <a:p>
            <a:r>
              <a:rPr lang="en-IE" dirty="0" smtClean="0"/>
              <a:t>At the beginning of each year, each Advisory Group develops a group work plan outline, determines whether Task and Finish sub-groups are required, outlines any resource requirements, and lays out a set of criteria in order to measure the progress of the applicable group work plan.</a:t>
            </a:r>
          </a:p>
          <a:p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39552" y="1772816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Content Managers advisory groups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E-Learning Advisory groups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Terminology Release Advisory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err="1" smtClean="0"/>
              <a:t>Modeling</a:t>
            </a:r>
            <a:r>
              <a:rPr lang="en-IE" dirty="0" smtClean="0"/>
              <a:t> Advisory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Editorial Advisory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Software Development Advisory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Tooling Advisory Group</a:t>
            </a:r>
            <a:endParaRPr lang="en-I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994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9" y="477193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865399" cy="85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       </a:t>
            </a:r>
            <a:r>
              <a:rPr lang="en-IE" b="1" dirty="0" smtClean="0"/>
              <a:t>Advisory groups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8032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CRG’s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225223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8308"/>
            <a:ext cx="4646463" cy="22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81796"/>
            <a:ext cx="5433615" cy="251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Analytics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sz="2900" dirty="0"/>
              <a:t>SNOMED CT concepts are modelled in such a way that their meaning can be represented using a formal family of logics called</a:t>
            </a:r>
          </a:p>
          <a:p>
            <a:r>
              <a:rPr lang="en-IE" sz="2900" dirty="0"/>
              <a:t>Description Logic (DL). Description logic enables computers to make inferences about the concepts in SNOMED CT and their </a:t>
            </a:r>
            <a:r>
              <a:rPr lang="en-IE" sz="2900" dirty="0" err="1" smtClean="0"/>
              <a:t>meanings,and</a:t>
            </a:r>
            <a:r>
              <a:rPr lang="en-IE" sz="2900" dirty="0" smtClean="0"/>
              <a:t> </a:t>
            </a:r>
            <a:r>
              <a:rPr lang="en-IE" sz="2900" dirty="0"/>
              <a:t>to classify SNOMED CT using a DL </a:t>
            </a:r>
            <a:r>
              <a:rPr lang="en-IE" sz="2900" dirty="0" err="1"/>
              <a:t>reasoner</a:t>
            </a:r>
            <a:r>
              <a:rPr lang="en-IE" sz="2900" dirty="0"/>
              <a:t>. Description logic also allows the formal computation of:</a:t>
            </a:r>
          </a:p>
          <a:p>
            <a:r>
              <a:rPr lang="en-IE" sz="2900" dirty="0" err="1"/>
              <a:t>Subsumption</a:t>
            </a:r>
            <a:r>
              <a:rPr lang="en-IE" sz="2900" dirty="0"/>
              <a:t> – Testing pairs of expressions to see whether one is a subtype of the other</a:t>
            </a:r>
          </a:p>
          <a:p>
            <a:r>
              <a:rPr lang="en-IE" sz="2900" dirty="0"/>
              <a:t>Equivalence – Testing pairs of expressions to see whether they have the same logic-based meaning</a:t>
            </a:r>
          </a:p>
          <a:p>
            <a:r>
              <a:rPr lang="en-IE" sz="2900" dirty="0" err="1"/>
              <a:t>Subsumption</a:t>
            </a:r>
            <a:r>
              <a:rPr lang="en-IE" sz="2900" dirty="0"/>
              <a:t> and equivalence are both extremely useful functions when retrieving or querying clinical information. For example, </a:t>
            </a:r>
            <a:r>
              <a:rPr lang="en-IE" sz="2900" dirty="0" smtClean="0"/>
              <a:t>when retrieving </a:t>
            </a:r>
            <a:r>
              <a:rPr lang="en-IE" sz="2900" dirty="0"/>
              <a:t>all clinical records related to 73211009 |diabetes mellitus|, it would usually be necessary to retrieve records referring to </a:t>
            </a:r>
            <a:r>
              <a:rPr lang="en-IE" sz="2900" dirty="0" smtClean="0"/>
              <a:t>any subtype </a:t>
            </a:r>
            <a:r>
              <a:rPr lang="en-IE" sz="2900" dirty="0"/>
              <a:t>of this concept, such as 23045005 </a:t>
            </a:r>
            <a:r>
              <a:rPr lang="en-IE" sz="2900" dirty="0" smtClean="0"/>
              <a:t>insulin </a:t>
            </a:r>
            <a:r>
              <a:rPr lang="en-IE" sz="2900" dirty="0"/>
              <a:t>dependent diabetes mellitus type 1A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DEFDBDCE-3DDD-4C72-9A7F-B6336277DA8B}" type="datetime1">
              <a:rPr lang="en-IE" smtClean="0"/>
              <a:t>15/07/2020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68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344816" cy="317376"/>
          </a:xfrm>
        </p:spPr>
        <p:txBody>
          <a:bodyPr/>
          <a:lstStyle/>
          <a:p>
            <a:pPr algn="ctr"/>
            <a:r>
              <a:rPr lang="en-IE" sz="3200" dirty="0" err="1" smtClean="0"/>
              <a:t>SlainteCare</a:t>
            </a:r>
            <a:r>
              <a:rPr lang="en-IE" sz="3200" dirty="0"/>
              <a:t/>
            </a:r>
            <a:br>
              <a:rPr lang="en-IE" sz="3200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6E5B6-4BEF-4547-B83C-B4B6EF3B209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88" y="375828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7" y="1484784"/>
            <a:ext cx="2376264" cy="242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3" y="1268444"/>
            <a:ext cx="5832648" cy="45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344816" cy="792088"/>
          </a:xfrm>
        </p:spPr>
        <p:txBody>
          <a:bodyPr/>
          <a:lstStyle/>
          <a:p>
            <a:pPr algn="ctr"/>
            <a:r>
              <a:rPr lang="en-US" dirty="0" smtClean="0"/>
              <a:t>SNOMED CT Course Catalogue               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7660"/>
            <a:ext cx="3408744" cy="5000660"/>
          </a:xfrm>
        </p:spPr>
        <p:txBody>
          <a:bodyPr anchor="ctr"/>
          <a:lstStyle/>
          <a:p>
            <a:pPr marL="129541" indent="0" algn="ctr">
              <a:buNone/>
            </a:pPr>
            <a:r>
              <a:rPr lang="en-US" dirty="0"/>
              <a:t>The SNOMED CT Course Catalogue offers education courses and certification exams for beginners through to advanced users of SNOMED 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661" y="1428736"/>
            <a:ext cx="4511367" cy="54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Next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 smtClean="0"/>
              <a:t>Key stakeholders</a:t>
            </a:r>
          </a:p>
          <a:p>
            <a:endParaRPr lang="en-IE" dirty="0"/>
          </a:p>
          <a:p>
            <a:r>
              <a:rPr lang="en-IE" dirty="0" smtClean="0"/>
              <a:t>PMO, Vendor engagement document circulated and available</a:t>
            </a:r>
          </a:p>
          <a:p>
            <a:r>
              <a:rPr lang="en-IE" dirty="0" smtClean="0"/>
              <a:t>Vendor developers day July 15</a:t>
            </a:r>
            <a:r>
              <a:rPr lang="en-IE" baseline="30000" dirty="0" smtClean="0"/>
              <a:t>th</a:t>
            </a:r>
            <a:r>
              <a:rPr lang="en-IE" dirty="0" smtClean="0"/>
              <a:t>  2020</a:t>
            </a:r>
          </a:p>
          <a:p>
            <a:r>
              <a:rPr lang="en-IE" dirty="0" smtClean="0"/>
              <a:t>Clinicians', Clinical Forum engagement and Master classes via webinar </a:t>
            </a:r>
          </a:p>
          <a:p>
            <a:r>
              <a:rPr lang="en-IE" dirty="0" smtClean="0"/>
              <a:t>Clinicians to configure datasets to create ref sets to import into solutions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6E5B6-4BEF-4547-B83C-B4B6EF3B209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1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Useful Links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5"/>
            <a:ext cx="8229600" cy="2921491"/>
          </a:xfrm>
        </p:spPr>
        <p:txBody>
          <a:bodyPr/>
          <a:lstStyle/>
          <a:p>
            <a:pPr marL="0" indent="0" algn="ctr">
              <a:buNone/>
            </a:pPr>
            <a:r>
              <a:rPr lang="en-IE" sz="1800" b="1" dirty="0" smtClean="0"/>
              <a:t>Useful links</a:t>
            </a:r>
          </a:p>
          <a:p>
            <a:pPr marL="0" indent="0">
              <a:buNone/>
            </a:pPr>
            <a:r>
              <a:rPr lang="en-IE" sz="1800" b="1" dirty="0" smtClean="0"/>
              <a:t>Email  </a:t>
            </a:r>
            <a:r>
              <a:rPr lang="en-IE" sz="1800" dirty="0" smtClean="0"/>
              <a:t>   </a:t>
            </a:r>
            <a:r>
              <a:rPr lang="en-IE" sz="1800" dirty="0" smtClean="0">
                <a:hlinkClick r:id="rId2"/>
              </a:rPr>
              <a:t>NRC@hse.ie</a:t>
            </a:r>
            <a:r>
              <a:rPr lang="en-IE" sz="1800" dirty="0" smtClean="0"/>
              <a:t>                    Theresa.barry@hse.ie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b="1" dirty="0" smtClean="0"/>
              <a:t>Website </a:t>
            </a:r>
            <a:r>
              <a:rPr lang="en-IE" sz="1800" dirty="0">
                <a:hlinkClick r:id="rId3"/>
              </a:rPr>
              <a:t>http://www.snomed.org/</a:t>
            </a:r>
            <a:endParaRPr lang="en-IE" sz="1800" dirty="0" smtClean="0"/>
          </a:p>
          <a:p>
            <a:pPr marL="0" indent="0">
              <a:buNone/>
            </a:pPr>
            <a:endParaRPr lang="en-IE" sz="1800" dirty="0" smtClean="0"/>
          </a:p>
          <a:p>
            <a:pPr marL="0" indent="0">
              <a:buNone/>
            </a:pPr>
            <a:r>
              <a:rPr lang="en-IE" sz="1800" b="1" dirty="0" smtClean="0"/>
              <a:t>Apply for an affiliate licence </a:t>
            </a:r>
          </a:p>
          <a:p>
            <a:pPr marL="0" indent="0">
              <a:buNone/>
            </a:pPr>
            <a:r>
              <a:rPr lang="en-IE" sz="1800" dirty="0" smtClean="0">
                <a:hlinkClick r:id="rId4"/>
              </a:rPr>
              <a:t>https</a:t>
            </a:r>
            <a:r>
              <a:rPr lang="en-IE" sz="1800" dirty="0">
                <a:hlinkClick r:id="rId4"/>
              </a:rPr>
              <a:t>://mlds.ihtsdotools.org/#/</a:t>
            </a:r>
            <a:r>
              <a:rPr lang="en-IE" sz="1800" dirty="0" smtClean="0">
                <a:hlinkClick r:id="rId4"/>
              </a:rPr>
              <a:t>landing/IE?lang=en</a:t>
            </a:r>
            <a:endParaRPr lang="en-IE" sz="1800" dirty="0" smtClean="0"/>
          </a:p>
          <a:p>
            <a:pPr marL="0" indent="0">
              <a:buNone/>
            </a:pPr>
            <a:endParaRPr lang="en-IE" sz="1800" dirty="0" smtClean="0"/>
          </a:p>
          <a:p>
            <a:pPr marL="0" indent="0">
              <a:buNone/>
            </a:pPr>
            <a:r>
              <a:rPr lang="en-IE" sz="1800" b="1" dirty="0" smtClean="0"/>
              <a:t>Education and learning </a:t>
            </a:r>
          </a:p>
          <a:p>
            <a:pPr marL="0" indent="0">
              <a:buNone/>
            </a:pPr>
            <a:r>
              <a:rPr lang="en-IE" sz="1800" dirty="0" smtClean="0"/>
              <a:t>Log </a:t>
            </a:r>
            <a:r>
              <a:rPr lang="en-IE" sz="1800" dirty="0"/>
              <a:t>in to </a:t>
            </a:r>
            <a:r>
              <a:rPr lang="en-IE" sz="1800" dirty="0">
                <a:hlinkClick r:id="rId5"/>
              </a:rPr>
              <a:t>www.hseland.ie</a:t>
            </a:r>
            <a:r>
              <a:rPr lang="en-IE" sz="1800" dirty="0"/>
              <a:t> </a:t>
            </a:r>
            <a:r>
              <a:rPr lang="en-IE" sz="1200" dirty="0"/>
              <a:t>(if you are a first time user select 'create </a:t>
            </a:r>
            <a:r>
              <a:rPr lang="en-IE" sz="1200" dirty="0" smtClean="0"/>
              <a:t>an account</a:t>
            </a:r>
            <a:r>
              <a:rPr lang="en-IE" sz="1200" dirty="0"/>
              <a:t>')</a:t>
            </a:r>
          </a:p>
          <a:p>
            <a:pPr marL="0" indent="0">
              <a:buNone/>
            </a:pPr>
            <a:r>
              <a:rPr lang="en-IE" sz="1200" dirty="0" smtClean="0"/>
              <a:t> </a:t>
            </a:r>
            <a:r>
              <a:rPr lang="en-IE" sz="1200" dirty="0"/>
              <a:t>Select 'Hubs' from the homepage</a:t>
            </a:r>
          </a:p>
          <a:p>
            <a:pPr marL="0" indent="0">
              <a:buNone/>
            </a:pPr>
            <a:r>
              <a:rPr lang="en-IE" sz="1200" dirty="0" smtClean="0"/>
              <a:t> </a:t>
            </a:r>
            <a:r>
              <a:rPr lang="en-IE" sz="1200" dirty="0"/>
              <a:t>Enter the 'Share Centre'</a:t>
            </a:r>
          </a:p>
          <a:p>
            <a:pPr marL="0" indent="0">
              <a:buNone/>
            </a:pPr>
            <a:r>
              <a:rPr lang="en-IE" sz="1200" dirty="0" smtClean="0"/>
              <a:t>Select </a:t>
            </a:r>
            <a:r>
              <a:rPr lang="en-IE" sz="1200" dirty="0"/>
              <a:t>'SNOMED-CT' from the list of Projects and </a:t>
            </a:r>
            <a:r>
              <a:rPr lang="en-IE" sz="1200" dirty="0" smtClean="0"/>
              <a:t>Resources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b="1" dirty="0" smtClean="0"/>
              <a:t>SNOMED CT Browser</a:t>
            </a:r>
          </a:p>
          <a:p>
            <a:pPr marL="0" indent="0">
              <a:buNone/>
            </a:pPr>
            <a:r>
              <a:rPr lang="en-IE" sz="1800" dirty="0">
                <a:hlinkClick r:id="rId6"/>
              </a:rPr>
              <a:t>https://browser.ihtsdotools.org/?</a:t>
            </a:r>
            <a:endParaRPr lang="en-IE" sz="1800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6E5B6-4BEF-4547-B83C-B4B6EF3B209A}" type="slidenum"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E3F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E3F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5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7049243" y="1222351"/>
            <a:ext cx="45719" cy="46409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7931224" cy="358444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 flipH="1" flipV="1">
            <a:off x="8686799" y="6429435"/>
            <a:ext cx="61665" cy="45719"/>
          </a:xfrm>
        </p:spPr>
        <p:txBody>
          <a:bodyPr>
            <a:normAutofit fontScale="25000" lnSpcReduction="20000"/>
          </a:bodyPr>
          <a:lstStyle/>
          <a:p>
            <a:endParaRPr lang="en-I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173075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" y="152282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" y="4725143"/>
            <a:ext cx="966222" cy="8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841811"/>
            <a:ext cx="263952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3" y="1484784"/>
            <a:ext cx="71279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553950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Email. </a:t>
            </a:r>
            <a:r>
              <a:rPr lang="en-IE" dirty="0" smtClean="0">
                <a:hlinkClick r:id="rId7"/>
              </a:rPr>
              <a:t>NRC@hse.ie</a:t>
            </a:r>
            <a:endParaRPr lang="en-IE" dirty="0" smtClean="0"/>
          </a:p>
          <a:p>
            <a:r>
              <a:rPr lang="en-IE" dirty="0" smtClean="0"/>
              <a:t>           Theresa.barry@hse.ie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23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056784" cy="317376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H</a:t>
            </a:r>
            <a:r>
              <a:rPr lang="en-IE" dirty="0" smtClean="0"/>
              <a:t>ealthcare </a:t>
            </a:r>
            <a:r>
              <a:rPr lang="en-IE" dirty="0"/>
              <a:t>P</a:t>
            </a:r>
            <a:r>
              <a:rPr lang="en-IE" dirty="0" smtClean="0"/>
              <a:t>rofessionals in the past and current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59760" y="3429000"/>
            <a:ext cx="3178696" cy="27905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536" y="1628800"/>
            <a:ext cx="3461075" cy="25980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628800"/>
            <a:ext cx="2276832" cy="151843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539552" y="4581128"/>
          <a:ext cx="492020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88688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8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7664" y="4653136"/>
            <a:ext cx="926440" cy="1503224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6290140"/>
              </p:ext>
            </p:extLst>
          </p:nvPr>
        </p:nvGraphicFramePr>
        <p:xfrm>
          <a:off x="2699792" y="4936696"/>
          <a:ext cx="258809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4653136"/>
            <a:ext cx="2348413" cy="1474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1052737"/>
            <a:ext cx="6912768" cy="2376263"/>
          </a:xfrm>
          <a:prstGeom prst="rect">
            <a:avLst/>
          </a:prstGeom>
        </p:spPr>
      </p:pic>
      <p:sp>
        <p:nvSpPr>
          <p:cNvPr id="8" name="AutoShape 2" descr="https://lh3.googleusercontent.com/Lpv62EJYPoX6W7WbHT5_dgciuWhvRfi7vZOwQw1ubu2Js9KhkQoF__aR52gEjMYKCPH5=s85"/>
          <p:cNvSpPr>
            <a:spLocks noGrp="1" noChangeAspect="1" noChangeArrowheads="1"/>
          </p:cNvSpPr>
          <p:nvPr>
            <p:ph type="title"/>
          </p:nvPr>
        </p:nvSpPr>
        <p:spPr bwMode="auto">
          <a:xfrm flipV="1">
            <a:off x="10888246" y="3547850"/>
            <a:ext cx="32917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I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15377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interoperability challenge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0968415"/>
              </p:ext>
            </p:extLst>
          </p:nvPr>
        </p:nvGraphicFramePr>
        <p:xfrm>
          <a:off x="251014" y="1268761"/>
          <a:ext cx="8626423" cy="528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9872" y="3458644"/>
            <a:ext cx="9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Patient record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51014" y="5865354"/>
            <a:ext cx="18715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DIFFERENT FORMATS</a:t>
            </a:r>
            <a:endParaRPr lang="en-GB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9243" y="5865354"/>
            <a:ext cx="18715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DIFFERENT SYSTEMS</a:t>
            </a:r>
            <a:endParaRPr lang="en-GB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1484106"/>
            <a:ext cx="2260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DIFFERENT TERMINOLOGY</a:t>
            </a:r>
            <a:endParaRPr lang="en-GB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014" y="1484106"/>
            <a:ext cx="18715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DIFFERENT DOCUMENTS</a:t>
            </a:r>
            <a:endParaRPr lang="en-GB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9654" y="4095232"/>
            <a:ext cx="35112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“I have breathing problems sometimes”</a:t>
            </a:r>
          </a:p>
          <a:p>
            <a:pPr algn="ctr"/>
            <a:r>
              <a:rPr lang="en-US" i="1" dirty="0" smtClean="0"/>
              <a:t>“I am an asthmatic”</a:t>
            </a:r>
          </a:p>
          <a:p>
            <a:pPr algn="ctr"/>
            <a:r>
              <a:rPr lang="en-US" i="1" dirty="0" smtClean="0"/>
              <a:t>“I have asthma attacks”</a:t>
            </a:r>
          </a:p>
          <a:p>
            <a:pPr algn="ctr"/>
            <a:r>
              <a:rPr lang="en-US" i="1" dirty="0" smtClean="0"/>
              <a:t>“I am diagnosed with respiratory disease”</a:t>
            </a:r>
          </a:p>
          <a:p>
            <a:pPr algn="ctr"/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900" y="2509574"/>
            <a:ext cx="697290" cy="69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075" y="2509574"/>
            <a:ext cx="1042394" cy="1222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55" y="3353145"/>
            <a:ext cx="619696" cy="56336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Terminologies/Classifications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>
                <a:hlinkClick r:id="rId2"/>
              </a:rPr>
              <a:t>ICD 10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350370" y="1428736"/>
            <a:ext cx="336429" cy="6363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41" y="1330598"/>
            <a:ext cx="5120405" cy="263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475" y="4585802"/>
          <a:ext cx="6944266" cy="1600200"/>
        </p:xfrm>
        <a:graphic>
          <a:graphicData uri="http://schemas.openxmlformats.org/drawingml/2006/table">
            <a:tbl>
              <a:tblPr firstRow="1" bandRow="1"/>
              <a:tblGrid>
                <a:gridCol w="221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SNOMED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ICD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Terminology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Classification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Information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Information 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Describes</a:t>
                      </a:r>
                      <a:r>
                        <a:rPr lang="en-IE" baseline="0" dirty="0"/>
                        <a:t> and defines clinical information for primary data purposes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Aggregates and categorises clinical</a:t>
                      </a:r>
                      <a:r>
                        <a:rPr lang="en-IE" baseline="0" dirty="0"/>
                        <a:t> information for secondary data purposes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" y="1284808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6" y="98151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87" y="395676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Benefits of SNOMED CT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0F7-D748-4173-BB26-315380DDA837}" type="datetime1">
              <a:rPr lang="en-IE" smtClean="0"/>
              <a:t>15/07/2020</a:t>
            </a:fld>
            <a:endParaRPr lang="en-IE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4BD5D44-40F1-444D-96A3-CD61DBB4EC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749917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49" y="1268760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071"/>
            <a:ext cx="832322" cy="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1329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HIQA Recommendations 2014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</a:rPr>
              <a:t>1) SNOMED CT should be </a:t>
            </a:r>
            <a:r>
              <a:rPr lang="en-GB" b="1" dirty="0" smtClean="0">
                <a:effectLst/>
              </a:rPr>
              <a:t>adopted </a:t>
            </a:r>
            <a:r>
              <a:rPr lang="en-GB" dirty="0" smtClean="0">
                <a:effectLst/>
              </a:rPr>
              <a:t>as a national clinical terminology for Ireland immediately. </a:t>
            </a:r>
            <a:endParaRPr lang="en-IE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</a:rPr>
              <a:t>2) A SNOMED CT National license should be </a:t>
            </a:r>
            <a:r>
              <a:rPr lang="en-GB" b="1" dirty="0" smtClean="0">
                <a:effectLst/>
              </a:rPr>
              <a:t>purchased</a:t>
            </a:r>
            <a:r>
              <a:rPr lang="en-GB" dirty="0" smtClean="0">
                <a:solidFill>
                  <a:srgbClr val="FFC000"/>
                </a:solidFill>
                <a:effectLst/>
              </a:rPr>
              <a:t> </a:t>
            </a:r>
            <a:r>
              <a:rPr lang="en-GB" dirty="0" smtClean="0">
                <a:effectLst/>
              </a:rPr>
              <a:t>and the resourcing and functioning of a national release centre for Ireland should commence in 2015.</a:t>
            </a:r>
            <a:endParaRPr lang="en-IE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</a:rPr>
              <a:t>3) The feasibility of entering into an </a:t>
            </a:r>
            <a:r>
              <a:rPr lang="en-GB" b="1" dirty="0" smtClean="0">
                <a:effectLst/>
              </a:rPr>
              <a:t>agreement </a:t>
            </a:r>
            <a:r>
              <a:rPr lang="en-GB" dirty="0" smtClean="0">
                <a:effectLst/>
              </a:rPr>
              <a:t>with a SNOMED CT national release centre in another jurisdiction should be investigated in order to provide support in the short-term (early stages of operation of SNOMED CT in Ireland).</a:t>
            </a:r>
            <a:endParaRPr lang="en-IE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</a:rPr>
              <a:t>4) SNOMED CT should be </a:t>
            </a:r>
            <a:r>
              <a:rPr lang="en-GB" b="1" dirty="0" smtClean="0">
                <a:effectLst/>
              </a:rPr>
              <a:t>introduced</a:t>
            </a:r>
            <a:r>
              <a:rPr lang="en-GB" dirty="0" smtClean="0">
                <a:solidFill>
                  <a:srgbClr val="FFC000"/>
                </a:solidFill>
                <a:effectLst/>
              </a:rPr>
              <a:t> </a:t>
            </a:r>
            <a:r>
              <a:rPr lang="en-GB" dirty="0" smtClean="0">
                <a:effectLst/>
              </a:rPr>
              <a:t>gradually on a project-by-project basis with the active support of the SNOMED CT National Release Centre.</a:t>
            </a:r>
            <a:endParaRPr lang="en-IE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</a:rPr>
              <a:t>5) In order to future proof information communication technology (ICT) investment, the requirement to support SNOMED CT should be included in all relevant software </a:t>
            </a:r>
            <a:r>
              <a:rPr lang="en-GB" b="1" dirty="0" smtClean="0">
                <a:effectLst/>
              </a:rPr>
              <a:t>procurements </a:t>
            </a:r>
            <a:r>
              <a:rPr lang="en-GB" dirty="0" smtClean="0">
                <a:effectLst/>
              </a:rPr>
              <a:t>from now 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</a:rPr>
              <a:t>6) A </a:t>
            </a:r>
            <a:r>
              <a:rPr lang="en-GB" b="1" dirty="0" smtClean="0">
                <a:effectLst/>
              </a:rPr>
              <a:t>review</a:t>
            </a:r>
            <a:r>
              <a:rPr lang="en-GB" dirty="0" smtClean="0">
                <a:solidFill>
                  <a:srgbClr val="FFC000"/>
                </a:solidFill>
                <a:effectLst/>
              </a:rPr>
              <a:t> </a:t>
            </a:r>
            <a:r>
              <a:rPr lang="en-GB" dirty="0" smtClean="0">
                <a:effectLst/>
              </a:rPr>
              <a:t>should be undertaken to determine the most appropriate agency to establish and operate the SNOMED CT National Release Centre 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04448" y="1600200"/>
            <a:ext cx="82352" cy="4525963"/>
          </a:xfrm>
        </p:spPr>
        <p:txBody>
          <a:bodyPr>
            <a:normAutofit fontScale="77500" lnSpcReduction="20000"/>
          </a:bodyPr>
          <a:lstStyle/>
          <a:p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BE3B-6F0A-4B1C-AF67-EA3842790405}" type="datetime1">
              <a:rPr lang="en-IE" smtClean="0"/>
              <a:t>15/07/2020</a:t>
            </a:fld>
            <a:endParaRPr lang="en-I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7126"/>
            <a:ext cx="1928468" cy="5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9001"/>
            <a:ext cx="792089" cy="4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39" y="378901"/>
            <a:ext cx="648072" cy="6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3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ncent_hse_template">
  <a:themeElements>
    <a:clrScheme name="vincent_hse_template 3">
      <a:dk1>
        <a:srgbClr val="0E3F96"/>
      </a:dk1>
      <a:lt1>
        <a:srgbClr val="FFFFFF"/>
      </a:lt1>
      <a:dk2>
        <a:srgbClr val="FFFFFF"/>
      </a:dk2>
      <a:lt2>
        <a:srgbClr val="B2B2B2"/>
      </a:lt2>
      <a:accent1>
        <a:srgbClr val="306FCC"/>
      </a:accent1>
      <a:accent2>
        <a:srgbClr val="99CCFF"/>
      </a:accent2>
      <a:accent3>
        <a:srgbClr val="FFFFFF"/>
      </a:accent3>
      <a:accent4>
        <a:srgbClr val="0A347F"/>
      </a:accent4>
      <a:accent5>
        <a:srgbClr val="ADBBE2"/>
      </a:accent5>
      <a:accent6>
        <a:srgbClr val="8AB9E7"/>
      </a:accent6>
      <a:hlink>
        <a:srgbClr val="25A2AF"/>
      </a:hlink>
      <a:folHlink>
        <a:srgbClr val="6666FF"/>
      </a:folHlink>
    </a:clrScheme>
    <a:fontScheme name="vincent_hs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ncent_hse_template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cent_hse_template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cent_hse_template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1251</Words>
  <Application>Microsoft Office PowerPoint</Application>
  <PresentationFormat>On-screen Show (4:3)</PresentationFormat>
  <Paragraphs>263</Paragraphs>
  <Slides>33</Slides>
  <Notes>2</Notes>
  <HiddenSlides>5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Office Theme</vt:lpstr>
      <vt:lpstr>vincent_hse_template</vt:lpstr>
      <vt:lpstr>SNOMED CT in Ireland</vt:lpstr>
      <vt:lpstr>PowerPoint Presentation</vt:lpstr>
      <vt:lpstr>SlainteCare </vt:lpstr>
      <vt:lpstr>Healthcare Professionals in the past and current</vt:lpstr>
      <vt:lpstr>PowerPoint Presentation</vt:lpstr>
      <vt:lpstr>The interoperability challenge</vt:lpstr>
      <vt:lpstr>Terminologies/Classifications</vt:lpstr>
      <vt:lpstr>Benefits of SNOMED CT</vt:lpstr>
      <vt:lpstr> HIQA Recommendations 2014</vt:lpstr>
      <vt:lpstr>                          </vt:lpstr>
      <vt:lpstr>Establishing the NRC is similar to establishing a franchise “knowledge, processes, and trademarks”  </vt:lpstr>
      <vt:lpstr>Engagements to date</vt:lpstr>
      <vt:lpstr>PowerPoint Presentation</vt:lpstr>
      <vt:lpstr>Required and Optional role of NRC</vt:lpstr>
      <vt:lpstr>PowerPoint Presentation</vt:lpstr>
      <vt:lpstr>PowerPoint Presentation</vt:lpstr>
      <vt:lpstr>What do we need to do to use SNOMED?</vt:lpstr>
      <vt:lpstr>PowerPoint Presentation</vt:lpstr>
      <vt:lpstr>Capability Map</vt:lpstr>
      <vt:lpstr>Data set management specification</vt:lpstr>
      <vt:lpstr>Data set management specification</vt:lpstr>
      <vt:lpstr>Clinicans role /Office of CIO role</vt:lpstr>
      <vt:lpstr>Vendors/Suppliers role in distributing SNOMED CT in Ireland</vt:lpstr>
      <vt:lpstr>PowerPoint Presentation</vt:lpstr>
      <vt:lpstr>PowerPoint Presentation</vt:lpstr>
      <vt:lpstr>Managed service</vt:lpstr>
      <vt:lpstr>PowerPoint Presentation</vt:lpstr>
      <vt:lpstr>CRG’s</vt:lpstr>
      <vt:lpstr>Analytics</vt:lpstr>
      <vt:lpstr>SNOMED CT Course Catalogue               E Learning</vt:lpstr>
      <vt:lpstr>Next steps</vt:lpstr>
      <vt:lpstr>Useful Links</vt:lpstr>
      <vt:lpstr>PowerPoint Presentation</vt:lpstr>
      <vt:lpstr>Custom Show 1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Barry (CUH Training Support)</dc:creator>
  <cp:lastModifiedBy>Theresa Barry </cp:lastModifiedBy>
  <cp:revision>51</cp:revision>
  <dcterms:created xsi:type="dcterms:W3CDTF">2017-09-01T11:32:04Z</dcterms:created>
  <dcterms:modified xsi:type="dcterms:W3CDTF">2020-07-15T07:55:39Z</dcterms:modified>
</cp:coreProperties>
</file>