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3"/>
    <p:sldMasterId id="2147483881" r:id="rId4"/>
  </p:sldMasterIdLst>
  <p:notesMasterIdLst>
    <p:notesMasterId r:id="rId14"/>
  </p:notesMasterIdLst>
  <p:sldIdLst>
    <p:sldId id="361" r:id="rId5"/>
    <p:sldId id="418" r:id="rId6"/>
    <p:sldId id="465" r:id="rId7"/>
    <p:sldId id="467" r:id="rId8"/>
    <p:sldId id="468" r:id="rId9"/>
    <p:sldId id="470" r:id="rId10"/>
    <p:sldId id="469" r:id="rId11"/>
    <p:sldId id="473" r:id="rId12"/>
    <p:sldId id="474" r:id="rId13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59">
          <p15:clr>
            <a:srgbClr val="A4A3A4"/>
          </p15:clr>
        </p15:guide>
        <p15:guide id="2" pos="57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47F"/>
    <a:srgbClr val="000000"/>
    <a:srgbClr val="BED832"/>
    <a:srgbClr val="F17F1C"/>
    <a:srgbClr val="171A40"/>
    <a:srgbClr val="FBF389"/>
    <a:srgbClr val="F8B2E9"/>
    <a:srgbClr val="DEF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88811" autoAdjust="0"/>
  </p:normalViewPr>
  <p:slideViewPr>
    <p:cSldViewPr>
      <p:cViewPr varScale="1">
        <p:scale>
          <a:sx n="93" d="100"/>
          <a:sy n="93" d="100"/>
        </p:scale>
        <p:origin x="717" y="54"/>
      </p:cViewPr>
      <p:guideLst>
        <p:guide orient="horz" pos="2659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88" y="6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E22E74-7746-4908-9A81-E9187ECB0466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C225AE1-AA09-4759-AA56-4084DCF1FDA0}">
      <dgm:prSet phldrT="[Text]" custT="1"/>
      <dgm:spPr/>
      <dgm:t>
        <a:bodyPr/>
        <a:lstStyle/>
        <a:p>
          <a:r>
            <a:rPr lang="en-IE" sz="2200" dirty="0"/>
            <a:t>MN-CMS</a:t>
          </a:r>
        </a:p>
      </dgm:t>
    </dgm:pt>
    <dgm:pt modelId="{A435A347-D756-4CE3-B255-A892F22C80A4}" type="parTrans" cxnId="{5430BACE-D02C-4CD1-B3A6-7AD44B2434F4}">
      <dgm:prSet/>
      <dgm:spPr/>
      <dgm:t>
        <a:bodyPr/>
        <a:lstStyle/>
        <a:p>
          <a:endParaRPr lang="en-IE"/>
        </a:p>
      </dgm:t>
    </dgm:pt>
    <dgm:pt modelId="{2DBC2B53-5557-4343-B502-7D5965773352}" type="sibTrans" cxnId="{5430BACE-D02C-4CD1-B3A6-7AD44B2434F4}">
      <dgm:prSet/>
      <dgm:spPr/>
      <dgm:t>
        <a:bodyPr/>
        <a:lstStyle/>
        <a:p>
          <a:endParaRPr lang="en-IE"/>
        </a:p>
      </dgm:t>
    </dgm:pt>
    <dgm:pt modelId="{098EA6C9-3B51-457D-BABE-4658E648AAC0}">
      <dgm:prSet phldrT="[Text]" custT="1"/>
      <dgm:spPr/>
      <dgm:t>
        <a:bodyPr/>
        <a:lstStyle/>
        <a:p>
          <a:r>
            <a:rPr lang="en-IE" sz="1400" dirty="0"/>
            <a:t>Obstetrics</a:t>
          </a:r>
        </a:p>
      </dgm:t>
    </dgm:pt>
    <dgm:pt modelId="{099E51D4-819B-42FB-8BCF-531F426A8A87}" type="parTrans" cxnId="{DF96BE28-6DB1-4179-AFC3-F5319889453D}">
      <dgm:prSet/>
      <dgm:spPr/>
      <dgm:t>
        <a:bodyPr/>
        <a:lstStyle/>
        <a:p>
          <a:endParaRPr lang="en-IE"/>
        </a:p>
      </dgm:t>
    </dgm:pt>
    <dgm:pt modelId="{8DAC572F-1757-4A89-846A-E87771AE48DE}" type="sibTrans" cxnId="{DF96BE28-6DB1-4179-AFC3-F5319889453D}">
      <dgm:prSet/>
      <dgm:spPr/>
      <dgm:t>
        <a:bodyPr/>
        <a:lstStyle/>
        <a:p>
          <a:endParaRPr lang="en-IE"/>
        </a:p>
      </dgm:t>
    </dgm:pt>
    <dgm:pt modelId="{2139FB9D-FB54-4E26-90C4-281C2988D9CF}">
      <dgm:prSet phldrT="[Text]" custT="1"/>
      <dgm:spPr/>
      <dgm:t>
        <a:bodyPr/>
        <a:lstStyle/>
        <a:p>
          <a:r>
            <a:rPr lang="en-IE" sz="1400" dirty="0"/>
            <a:t>NICU</a:t>
          </a:r>
        </a:p>
      </dgm:t>
    </dgm:pt>
    <dgm:pt modelId="{7AE1A1BC-7CCE-4262-A2FE-3286C4BD6AA5}" type="parTrans" cxnId="{131113C9-82B4-46E4-995D-57778EDD32C3}">
      <dgm:prSet/>
      <dgm:spPr/>
      <dgm:t>
        <a:bodyPr/>
        <a:lstStyle/>
        <a:p>
          <a:endParaRPr lang="en-IE"/>
        </a:p>
      </dgm:t>
    </dgm:pt>
    <dgm:pt modelId="{57B65DBD-2101-4CC0-8BE0-3F86D517B3D1}" type="sibTrans" cxnId="{131113C9-82B4-46E4-995D-57778EDD32C3}">
      <dgm:prSet/>
      <dgm:spPr/>
      <dgm:t>
        <a:bodyPr/>
        <a:lstStyle/>
        <a:p>
          <a:endParaRPr lang="en-IE"/>
        </a:p>
      </dgm:t>
    </dgm:pt>
    <dgm:pt modelId="{C33B51DF-C8E7-4C61-8439-A26DEAE01522}">
      <dgm:prSet phldrT="[Text]" custT="1"/>
      <dgm:spPr/>
      <dgm:t>
        <a:bodyPr/>
        <a:lstStyle/>
        <a:p>
          <a:r>
            <a:rPr lang="en-IE" sz="1400" dirty="0"/>
            <a:t>MEDS</a:t>
          </a:r>
        </a:p>
      </dgm:t>
    </dgm:pt>
    <dgm:pt modelId="{F4AE341B-BFE2-47A9-A994-387373C69BD6}" type="parTrans" cxnId="{E8D93CB3-B258-4D80-8324-C077A2772B05}">
      <dgm:prSet/>
      <dgm:spPr/>
      <dgm:t>
        <a:bodyPr/>
        <a:lstStyle/>
        <a:p>
          <a:endParaRPr lang="en-IE"/>
        </a:p>
      </dgm:t>
    </dgm:pt>
    <dgm:pt modelId="{18CCDABA-44DB-4F6B-A168-101FB2D943EA}" type="sibTrans" cxnId="{E8D93CB3-B258-4D80-8324-C077A2772B05}">
      <dgm:prSet/>
      <dgm:spPr/>
      <dgm:t>
        <a:bodyPr/>
        <a:lstStyle/>
        <a:p>
          <a:endParaRPr lang="en-IE"/>
        </a:p>
      </dgm:t>
    </dgm:pt>
    <dgm:pt modelId="{64A92649-8E55-4BFA-B1C7-31DDAD42D5CD}">
      <dgm:prSet phldrT="[Text]" custT="1"/>
      <dgm:spPr/>
      <dgm:t>
        <a:bodyPr/>
        <a:lstStyle/>
        <a:p>
          <a:r>
            <a:rPr lang="en-IE" sz="1400" dirty="0"/>
            <a:t>Orders </a:t>
          </a:r>
        </a:p>
        <a:p>
          <a:r>
            <a:rPr lang="en-IE" sz="1400" dirty="0"/>
            <a:t>&amp; Results</a:t>
          </a:r>
        </a:p>
      </dgm:t>
    </dgm:pt>
    <dgm:pt modelId="{5BFFB617-8B31-4F14-85D8-7037E6F382A2}" type="parTrans" cxnId="{65D8A404-0137-45F8-AD5F-0CDA4FA05781}">
      <dgm:prSet/>
      <dgm:spPr/>
      <dgm:t>
        <a:bodyPr/>
        <a:lstStyle/>
        <a:p>
          <a:endParaRPr lang="en-IE"/>
        </a:p>
      </dgm:t>
    </dgm:pt>
    <dgm:pt modelId="{4F8CE56B-A7A0-42C1-8372-8AA39F3C706E}" type="sibTrans" cxnId="{65D8A404-0137-45F8-AD5F-0CDA4FA05781}">
      <dgm:prSet/>
      <dgm:spPr/>
      <dgm:t>
        <a:bodyPr/>
        <a:lstStyle/>
        <a:p>
          <a:endParaRPr lang="en-IE"/>
        </a:p>
      </dgm:t>
    </dgm:pt>
    <dgm:pt modelId="{36157C9E-4A98-4B83-BD79-3D2FD2CCC6EB}">
      <dgm:prSet phldrT="[Text]" custT="1"/>
      <dgm:spPr/>
      <dgm:t>
        <a:bodyPr/>
        <a:lstStyle/>
        <a:p>
          <a:r>
            <a:rPr lang="en-IE" sz="1300" dirty="0"/>
            <a:t>Anaesthesia</a:t>
          </a:r>
        </a:p>
      </dgm:t>
    </dgm:pt>
    <dgm:pt modelId="{3D6CF6C2-96FC-4737-AB30-2BF06DF25099}" type="parTrans" cxnId="{959D616E-EBA1-4FB9-A60C-37F4952D14DE}">
      <dgm:prSet/>
      <dgm:spPr/>
      <dgm:t>
        <a:bodyPr/>
        <a:lstStyle/>
        <a:p>
          <a:endParaRPr lang="en-IE"/>
        </a:p>
      </dgm:t>
    </dgm:pt>
    <dgm:pt modelId="{8FE432A7-7027-4204-8371-2583912980F8}" type="sibTrans" cxnId="{959D616E-EBA1-4FB9-A60C-37F4952D14DE}">
      <dgm:prSet/>
      <dgm:spPr/>
      <dgm:t>
        <a:bodyPr/>
        <a:lstStyle/>
        <a:p>
          <a:endParaRPr lang="en-IE"/>
        </a:p>
      </dgm:t>
    </dgm:pt>
    <dgm:pt modelId="{15EA7742-7311-45DD-AFA0-56A0EEA8496F}">
      <dgm:prSet phldrT="[Text]" custT="1"/>
      <dgm:spPr/>
      <dgm:t>
        <a:bodyPr/>
        <a:lstStyle/>
        <a:p>
          <a:r>
            <a:rPr lang="en-IE" sz="1400" dirty="0"/>
            <a:t>Allied Health</a:t>
          </a:r>
        </a:p>
      </dgm:t>
    </dgm:pt>
    <dgm:pt modelId="{512895FB-2D23-43AD-B44F-0FC5C0BF4B0C}" type="parTrans" cxnId="{3E31B7B1-8972-47E6-BA54-A534B499955D}">
      <dgm:prSet/>
      <dgm:spPr/>
      <dgm:t>
        <a:bodyPr/>
        <a:lstStyle/>
        <a:p>
          <a:endParaRPr lang="en-IE"/>
        </a:p>
      </dgm:t>
    </dgm:pt>
    <dgm:pt modelId="{01A63538-8811-4BE6-A64B-C061034FF9CB}" type="sibTrans" cxnId="{3E31B7B1-8972-47E6-BA54-A534B499955D}">
      <dgm:prSet/>
      <dgm:spPr/>
      <dgm:t>
        <a:bodyPr/>
        <a:lstStyle/>
        <a:p>
          <a:endParaRPr lang="en-IE"/>
        </a:p>
      </dgm:t>
    </dgm:pt>
    <dgm:pt modelId="{B914B52E-1178-42DA-A3ED-90BAEDDFBD78}" type="pres">
      <dgm:prSet presAssocID="{53E22E74-7746-4908-9A81-E9187ECB046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IE"/>
        </a:p>
      </dgm:t>
    </dgm:pt>
    <dgm:pt modelId="{649492F2-11F9-4703-9C81-D930C9FA7311}" type="pres">
      <dgm:prSet presAssocID="{CC225AE1-AA09-4759-AA56-4084DCF1FDA0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IE"/>
        </a:p>
      </dgm:t>
    </dgm:pt>
    <dgm:pt modelId="{05378DC1-64D4-4C2B-A8BB-5DA043B3D92E}" type="pres">
      <dgm:prSet presAssocID="{098EA6C9-3B51-457D-BABE-4658E648AAC0}" presName="Accent1" presStyleCnt="0"/>
      <dgm:spPr/>
    </dgm:pt>
    <dgm:pt modelId="{AB5CB66C-FB95-4450-9BCB-28CB024EB769}" type="pres">
      <dgm:prSet presAssocID="{098EA6C9-3B51-457D-BABE-4658E648AAC0}" presName="Accent" presStyleLbl="bgShp" presStyleIdx="0" presStyleCnt="6"/>
      <dgm:spPr/>
    </dgm:pt>
    <dgm:pt modelId="{1624FB86-927B-44D4-AEDD-86C63BFC287E}" type="pres">
      <dgm:prSet presAssocID="{098EA6C9-3B51-457D-BABE-4658E648AAC0}" presName="Child1" presStyleLbl="node1" presStyleIdx="0" presStyleCnt="6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E34A9F8-E919-42F8-81C8-49FCA3212328}" type="pres">
      <dgm:prSet presAssocID="{2139FB9D-FB54-4E26-90C4-281C2988D9CF}" presName="Accent2" presStyleCnt="0"/>
      <dgm:spPr/>
    </dgm:pt>
    <dgm:pt modelId="{A8FEAF61-40A9-45D7-95F6-15CE30C22CEE}" type="pres">
      <dgm:prSet presAssocID="{2139FB9D-FB54-4E26-90C4-281C2988D9CF}" presName="Accent" presStyleLbl="bgShp" presStyleIdx="1" presStyleCnt="6" custFlipVert="0" custFlipHor="0" custScaleX="44834" custScaleY="32741" custLinFactX="11829" custLinFactNeighborX="100000" custLinFactNeighborY="-82592"/>
      <dgm:spPr>
        <a:solidFill>
          <a:schemeClr val="accent3"/>
        </a:solidFill>
      </dgm:spPr>
    </dgm:pt>
    <dgm:pt modelId="{859E5904-24D8-4136-BEAE-A02AA408381E}" type="pres">
      <dgm:prSet presAssocID="{2139FB9D-FB54-4E26-90C4-281C2988D9CF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7C13696-BC93-4AD5-B6C8-8F8E5E32DF14}" type="pres">
      <dgm:prSet presAssocID="{C33B51DF-C8E7-4C61-8439-A26DEAE01522}" presName="Accent3" presStyleCnt="0"/>
      <dgm:spPr/>
    </dgm:pt>
    <dgm:pt modelId="{BD94979B-64D7-494A-B794-1357BB72BF29}" type="pres">
      <dgm:prSet presAssocID="{C33B51DF-C8E7-4C61-8439-A26DEAE01522}" presName="Accent" presStyleLbl="bgShp" presStyleIdx="2" presStyleCnt="6"/>
      <dgm:spPr>
        <a:solidFill>
          <a:schemeClr val="tx2"/>
        </a:solidFill>
      </dgm:spPr>
    </dgm:pt>
    <dgm:pt modelId="{1CD008E2-6EC4-4FD9-AE75-207C34C03722}" type="pres">
      <dgm:prSet presAssocID="{C33B51DF-C8E7-4C61-8439-A26DEAE01522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B54E76C-D8F7-4B13-A900-491880C897F7}" type="pres">
      <dgm:prSet presAssocID="{64A92649-8E55-4BFA-B1C7-31DDAD42D5CD}" presName="Accent4" presStyleCnt="0"/>
      <dgm:spPr/>
    </dgm:pt>
    <dgm:pt modelId="{C13232EE-7148-4EE3-A1B7-BB6251BBA4B5}" type="pres">
      <dgm:prSet presAssocID="{64A92649-8E55-4BFA-B1C7-31DDAD42D5CD}" presName="Accent" presStyleLbl="bgShp" presStyleIdx="3" presStyleCnt="6"/>
      <dgm:spPr>
        <a:solidFill>
          <a:schemeClr val="tx2"/>
        </a:solidFill>
      </dgm:spPr>
    </dgm:pt>
    <dgm:pt modelId="{93FA80BB-F968-4E52-9E1B-3481BEF81E09}" type="pres">
      <dgm:prSet presAssocID="{64A92649-8E55-4BFA-B1C7-31DDAD42D5CD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633ED64-FBE4-4C3F-A0C4-0F844A1627EC}" type="pres">
      <dgm:prSet presAssocID="{36157C9E-4A98-4B83-BD79-3D2FD2CCC6EB}" presName="Accent5" presStyleCnt="0"/>
      <dgm:spPr/>
    </dgm:pt>
    <dgm:pt modelId="{CF2E365D-3CC1-4184-A0DF-DCE40BDABA59}" type="pres">
      <dgm:prSet presAssocID="{36157C9E-4A98-4B83-BD79-3D2FD2CCC6EB}" presName="Accent" presStyleLbl="bgShp" presStyleIdx="4" presStyleCnt="6"/>
      <dgm:spPr>
        <a:solidFill>
          <a:schemeClr val="tx2"/>
        </a:solidFill>
      </dgm:spPr>
    </dgm:pt>
    <dgm:pt modelId="{88FEA207-7A7E-4B6B-9290-6EEF48CBCF47}" type="pres">
      <dgm:prSet presAssocID="{36157C9E-4A98-4B83-BD79-3D2FD2CCC6EB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43EA7EC-7557-459E-9A06-1F46A8F03B4A}" type="pres">
      <dgm:prSet presAssocID="{15EA7742-7311-45DD-AFA0-56A0EEA8496F}" presName="Accent6" presStyleCnt="0"/>
      <dgm:spPr/>
    </dgm:pt>
    <dgm:pt modelId="{436421FB-40DD-4DDF-87C9-96F8A2366F00}" type="pres">
      <dgm:prSet presAssocID="{15EA7742-7311-45DD-AFA0-56A0EEA8496F}" presName="Accent" presStyleLbl="bgShp" presStyleIdx="5" presStyleCnt="6"/>
      <dgm:spPr>
        <a:solidFill>
          <a:schemeClr val="tx2"/>
        </a:solidFill>
      </dgm:spPr>
    </dgm:pt>
    <dgm:pt modelId="{CD11D7F4-969A-4E87-9675-C56875EFD62C}" type="pres">
      <dgm:prSet presAssocID="{15EA7742-7311-45DD-AFA0-56A0EEA8496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D7475FFC-6AFE-404B-9502-2C443CC9D43A}" type="presOf" srcId="{64A92649-8E55-4BFA-B1C7-31DDAD42D5CD}" destId="{93FA80BB-F968-4E52-9E1B-3481BEF81E09}" srcOrd="0" destOrd="0" presId="urn:microsoft.com/office/officeart/2011/layout/HexagonRadial"/>
    <dgm:cxn modelId="{5128F4AB-D0C0-4DF9-95FB-D21136ABFEAA}" type="presOf" srcId="{53E22E74-7746-4908-9A81-E9187ECB0466}" destId="{B914B52E-1178-42DA-A3ED-90BAEDDFBD78}" srcOrd="0" destOrd="0" presId="urn:microsoft.com/office/officeart/2011/layout/HexagonRadial"/>
    <dgm:cxn modelId="{C49AE686-45BA-4EB4-8E58-DC7C5DDCA42F}" type="presOf" srcId="{C33B51DF-C8E7-4C61-8439-A26DEAE01522}" destId="{1CD008E2-6EC4-4FD9-AE75-207C34C03722}" srcOrd="0" destOrd="0" presId="urn:microsoft.com/office/officeart/2011/layout/HexagonRadial"/>
    <dgm:cxn modelId="{89EE4780-6306-4A39-921A-040F55FB603A}" type="presOf" srcId="{CC225AE1-AA09-4759-AA56-4084DCF1FDA0}" destId="{649492F2-11F9-4703-9C81-D930C9FA7311}" srcOrd="0" destOrd="0" presId="urn:microsoft.com/office/officeart/2011/layout/HexagonRadial"/>
    <dgm:cxn modelId="{E8D93CB3-B258-4D80-8324-C077A2772B05}" srcId="{CC225AE1-AA09-4759-AA56-4084DCF1FDA0}" destId="{C33B51DF-C8E7-4C61-8439-A26DEAE01522}" srcOrd="2" destOrd="0" parTransId="{F4AE341B-BFE2-47A9-A994-387373C69BD6}" sibTransId="{18CCDABA-44DB-4F6B-A168-101FB2D943EA}"/>
    <dgm:cxn modelId="{03796948-DC56-4F11-AEB0-51F026CCAE26}" type="presOf" srcId="{36157C9E-4A98-4B83-BD79-3D2FD2CCC6EB}" destId="{88FEA207-7A7E-4B6B-9290-6EEF48CBCF47}" srcOrd="0" destOrd="0" presId="urn:microsoft.com/office/officeart/2011/layout/HexagonRadial"/>
    <dgm:cxn modelId="{BABA89DF-1EC0-47F9-B6FF-A9D6DF1B9235}" type="presOf" srcId="{098EA6C9-3B51-457D-BABE-4658E648AAC0}" destId="{1624FB86-927B-44D4-AEDD-86C63BFC287E}" srcOrd="0" destOrd="0" presId="urn:microsoft.com/office/officeart/2011/layout/HexagonRadial"/>
    <dgm:cxn modelId="{DF96BE28-6DB1-4179-AFC3-F5319889453D}" srcId="{CC225AE1-AA09-4759-AA56-4084DCF1FDA0}" destId="{098EA6C9-3B51-457D-BABE-4658E648AAC0}" srcOrd="0" destOrd="0" parTransId="{099E51D4-819B-42FB-8BCF-531F426A8A87}" sibTransId="{8DAC572F-1757-4A89-846A-E87771AE48DE}"/>
    <dgm:cxn modelId="{3E31B7B1-8972-47E6-BA54-A534B499955D}" srcId="{CC225AE1-AA09-4759-AA56-4084DCF1FDA0}" destId="{15EA7742-7311-45DD-AFA0-56A0EEA8496F}" srcOrd="5" destOrd="0" parTransId="{512895FB-2D23-43AD-B44F-0FC5C0BF4B0C}" sibTransId="{01A63538-8811-4BE6-A64B-C061034FF9CB}"/>
    <dgm:cxn modelId="{65D8A404-0137-45F8-AD5F-0CDA4FA05781}" srcId="{CC225AE1-AA09-4759-AA56-4084DCF1FDA0}" destId="{64A92649-8E55-4BFA-B1C7-31DDAD42D5CD}" srcOrd="3" destOrd="0" parTransId="{5BFFB617-8B31-4F14-85D8-7037E6F382A2}" sibTransId="{4F8CE56B-A7A0-42C1-8372-8AA39F3C706E}"/>
    <dgm:cxn modelId="{131113C9-82B4-46E4-995D-57778EDD32C3}" srcId="{CC225AE1-AA09-4759-AA56-4084DCF1FDA0}" destId="{2139FB9D-FB54-4E26-90C4-281C2988D9CF}" srcOrd="1" destOrd="0" parTransId="{7AE1A1BC-7CCE-4262-A2FE-3286C4BD6AA5}" sibTransId="{57B65DBD-2101-4CC0-8BE0-3F86D517B3D1}"/>
    <dgm:cxn modelId="{B5C37903-63B1-41A5-9FA4-F3A94488B915}" type="presOf" srcId="{15EA7742-7311-45DD-AFA0-56A0EEA8496F}" destId="{CD11D7F4-969A-4E87-9675-C56875EFD62C}" srcOrd="0" destOrd="0" presId="urn:microsoft.com/office/officeart/2011/layout/HexagonRadial"/>
    <dgm:cxn modelId="{959D616E-EBA1-4FB9-A60C-37F4952D14DE}" srcId="{CC225AE1-AA09-4759-AA56-4084DCF1FDA0}" destId="{36157C9E-4A98-4B83-BD79-3D2FD2CCC6EB}" srcOrd="4" destOrd="0" parTransId="{3D6CF6C2-96FC-4737-AB30-2BF06DF25099}" sibTransId="{8FE432A7-7027-4204-8371-2583912980F8}"/>
    <dgm:cxn modelId="{F62E8BFE-AE12-4B3F-B91F-C6321F4231A6}" type="presOf" srcId="{2139FB9D-FB54-4E26-90C4-281C2988D9CF}" destId="{859E5904-24D8-4136-BEAE-A02AA408381E}" srcOrd="0" destOrd="0" presId="urn:microsoft.com/office/officeart/2011/layout/HexagonRadial"/>
    <dgm:cxn modelId="{5430BACE-D02C-4CD1-B3A6-7AD44B2434F4}" srcId="{53E22E74-7746-4908-9A81-E9187ECB0466}" destId="{CC225AE1-AA09-4759-AA56-4084DCF1FDA0}" srcOrd="0" destOrd="0" parTransId="{A435A347-D756-4CE3-B255-A892F22C80A4}" sibTransId="{2DBC2B53-5557-4343-B502-7D5965773352}"/>
    <dgm:cxn modelId="{79245E1F-9A79-443A-9D9B-1B59445ED4A4}" type="presParOf" srcId="{B914B52E-1178-42DA-A3ED-90BAEDDFBD78}" destId="{649492F2-11F9-4703-9C81-D930C9FA7311}" srcOrd="0" destOrd="0" presId="urn:microsoft.com/office/officeart/2011/layout/HexagonRadial"/>
    <dgm:cxn modelId="{8214F7B1-0E17-4DF8-BFDC-5E2AD380067F}" type="presParOf" srcId="{B914B52E-1178-42DA-A3ED-90BAEDDFBD78}" destId="{05378DC1-64D4-4C2B-A8BB-5DA043B3D92E}" srcOrd="1" destOrd="0" presId="urn:microsoft.com/office/officeart/2011/layout/HexagonRadial"/>
    <dgm:cxn modelId="{BCF85EF5-9834-4852-B330-CFD28799C397}" type="presParOf" srcId="{05378DC1-64D4-4C2B-A8BB-5DA043B3D92E}" destId="{AB5CB66C-FB95-4450-9BCB-28CB024EB769}" srcOrd="0" destOrd="0" presId="urn:microsoft.com/office/officeart/2011/layout/HexagonRadial"/>
    <dgm:cxn modelId="{6AD378E4-74B7-42DB-81BB-FF4C7E68103B}" type="presParOf" srcId="{B914B52E-1178-42DA-A3ED-90BAEDDFBD78}" destId="{1624FB86-927B-44D4-AEDD-86C63BFC287E}" srcOrd="2" destOrd="0" presId="urn:microsoft.com/office/officeart/2011/layout/HexagonRadial"/>
    <dgm:cxn modelId="{8DF50927-1746-4E70-B4BB-09CE23784C60}" type="presParOf" srcId="{B914B52E-1178-42DA-A3ED-90BAEDDFBD78}" destId="{8E34A9F8-E919-42F8-81C8-49FCA3212328}" srcOrd="3" destOrd="0" presId="urn:microsoft.com/office/officeart/2011/layout/HexagonRadial"/>
    <dgm:cxn modelId="{63D4AFC2-A8AF-4496-9840-37C0554C2747}" type="presParOf" srcId="{8E34A9F8-E919-42F8-81C8-49FCA3212328}" destId="{A8FEAF61-40A9-45D7-95F6-15CE30C22CEE}" srcOrd="0" destOrd="0" presId="urn:microsoft.com/office/officeart/2011/layout/HexagonRadial"/>
    <dgm:cxn modelId="{B433C977-0F04-4CB5-83B3-80F7ADA1C9FD}" type="presParOf" srcId="{B914B52E-1178-42DA-A3ED-90BAEDDFBD78}" destId="{859E5904-24D8-4136-BEAE-A02AA408381E}" srcOrd="4" destOrd="0" presId="urn:microsoft.com/office/officeart/2011/layout/HexagonRadial"/>
    <dgm:cxn modelId="{5594E3CF-6520-467F-91E7-DB5D79BCE21B}" type="presParOf" srcId="{B914B52E-1178-42DA-A3ED-90BAEDDFBD78}" destId="{A7C13696-BC93-4AD5-B6C8-8F8E5E32DF14}" srcOrd="5" destOrd="0" presId="urn:microsoft.com/office/officeart/2011/layout/HexagonRadial"/>
    <dgm:cxn modelId="{B9DF54DA-CDC0-440E-92EF-47D99BDC285A}" type="presParOf" srcId="{A7C13696-BC93-4AD5-B6C8-8F8E5E32DF14}" destId="{BD94979B-64D7-494A-B794-1357BB72BF29}" srcOrd="0" destOrd="0" presId="urn:microsoft.com/office/officeart/2011/layout/HexagonRadial"/>
    <dgm:cxn modelId="{D273B4AA-9BB4-4C0B-B3EC-4F6F7567525D}" type="presParOf" srcId="{B914B52E-1178-42DA-A3ED-90BAEDDFBD78}" destId="{1CD008E2-6EC4-4FD9-AE75-207C34C03722}" srcOrd="6" destOrd="0" presId="urn:microsoft.com/office/officeart/2011/layout/HexagonRadial"/>
    <dgm:cxn modelId="{EC1AAA60-205E-4639-A6A6-2097AFF88D65}" type="presParOf" srcId="{B914B52E-1178-42DA-A3ED-90BAEDDFBD78}" destId="{3B54E76C-D8F7-4B13-A900-491880C897F7}" srcOrd="7" destOrd="0" presId="urn:microsoft.com/office/officeart/2011/layout/HexagonRadial"/>
    <dgm:cxn modelId="{451E9E2C-D99E-4063-BBA7-D397FAC56636}" type="presParOf" srcId="{3B54E76C-D8F7-4B13-A900-491880C897F7}" destId="{C13232EE-7148-4EE3-A1B7-BB6251BBA4B5}" srcOrd="0" destOrd="0" presId="urn:microsoft.com/office/officeart/2011/layout/HexagonRadial"/>
    <dgm:cxn modelId="{C3D5FC6C-7810-4DFE-837E-9ED8A05037B2}" type="presParOf" srcId="{B914B52E-1178-42DA-A3ED-90BAEDDFBD78}" destId="{93FA80BB-F968-4E52-9E1B-3481BEF81E09}" srcOrd="8" destOrd="0" presId="urn:microsoft.com/office/officeart/2011/layout/HexagonRadial"/>
    <dgm:cxn modelId="{DD3592E8-FC9E-460C-B346-8854E7251E20}" type="presParOf" srcId="{B914B52E-1178-42DA-A3ED-90BAEDDFBD78}" destId="{D633ED64-FBE4-4C3F-A0C4-0F844A1627EC}" srcOrd="9" destOrd="0" presId="urn:microsoft.com/office/officeart/2011/layout/HexagonRadial"/>
    <dgm:cxn modelId="{3646D9B8-2E2F-44B4-91FD-585C37C37C33}" type="presParOf" srcId="{D633ED64-FBE4-4C3F-A0C4-0F844A1627EC}" destId="{CF2E365D-3CC1-4184-A0DF-DCE40BDABA59}" srcOrd="0" destOrd="0" presId="urn:microsoft.com/office/officeart/2011/layout/HexagonRadial"/>
    <dgm:cxn modelId="{E991B08E-9595-42F4-B47F-E0F5AAF50960}" type="presParOf" srcId="{B914B52E-1178-42DA-A3ED-90BAEDDFBD78}" destId="{88FEA207-7A7E-4B6B-9290-6EEF48CBCF47}" srcOrd="10" destOrd="0" presId="urn:microsoft.com/office/officeart/2011/layout/HexagonRadial"/>
    <dgm:cxn modelId="{488B2129-AC96-448A-8D88-19D24B311003}" type="presParOf" srcId="{B914B52E-1178-42DA-A3ED-90BAEDDFBD78}" destId="{243EA7EC-7557-459E-9A06-1F46A8F03B4A}" srcOrd="11" destOrd="0" presId="urn:microsoft.com/office/officeart/2011/layout/HexagonRadial"/>
    <dgm:cxn modelId="{06F06EBB-02C8-4B2D-93ED-A2E5E86C06F0}" type="presParOf" srcId="{243EA7EC-7557-459E-9A06-1F46A8F03B4A}" destId="{436421FB-40DD-4DDF-87C9-96F8A2366F00}" srcOrd="0" destOrd="0" presId="urn:microsoft.com/office/officeart/2011/layout/HexagonRadial"/>
    <dgm:cxn modelId="{6A14CB01-0067-475F-944B-255A69E5EDB6}" type="presParOf" srcId="{B914B52E-1178-42DA-A3ED-90BAEDDFBD78}" destId="{CD11D7F4-969A-4E87-9675-C56875EFD62C}" srcOrd="12" destOrd="0" presId="urn:microsoft.com/office/officeart/2011/layout/HexagonRadial"/>
  </dgm:cxnLst>
  <dgm:bg>
    <a:solidFill>
      <a:schemeClr val="bg1"/>
    </a:solidFill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492F2-11F9-4703-9C81-D930C9FA7311}">
      <dsp:nvSpPr>
        <dsp:cNvPr id="0" name=""/>
        <dsp:cNvSpPr/>
      </dsp:nvSpPr>
      <dsp:spPr>
        <a:xfrm>
          <a:off x="1210814" y="1441739"/>
          <a:ext cx="1826418" cy="157992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200" kern="1200" dirty="0"/>
            <a:t>MN-CMS</a:t>
          </a:r>
        </a:p>
      </dsp:txBody>
      <dsp:txXfrm>
        <a:off x="1513477" y="1703555"/>
        <a:ext cx="1221092" cy="1056293"/>
      </dsp:txXfrm>
    </dsp:sp>
    <dsp:sp modelId="{A8FEAF61-40A9-45D7-95F6-15CE30C22CEE}">
      <dsp:nvSpPr>
        <dsp:cNvPr id="0" name=""/>
        <dsp:cNvSpPr/>
      </dsp:nvSpPr>
      <dsp:spPr>
        <a:xfrm>
          <a:off x="3315194" y="395135"/>
          <a:ext cx="308952" cy="194400"/>
        </a:xfrm>
        <a:prstGeom prst="hexagon">
          <a:avLst>
            <a:gd name="adj" fmla="val 28900"/>
            <a:gd name="vf" fmla="val 11547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4FB86-927B-44D4-AEDD-86C63BFC287E}">
      <dsp:nvSpPr>
        <dsp:cNvPr id="0" name=""/>
        <dsp:cNvSpPr/>
      </dsp:nvSpPr>
      <dsp:spPr>
        <a:xfrm>
          <a:off x="1379054" y="4795"/>
          <a:ext cx="1496736" cy="12948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kern="1200" dirty="0"/>
            <a:t>Obstetrics</a:t>
          </a:r>
        </a:p>
      </dsp:txBody>
      <dsp:txXfrm>
        <a:off x="1627095" y="219380"/>
        <a:ext cx="1000654" cy="865683"/>
      </dsp:txXfrm>
    </dsp:sp>
    <dsp:sp modelId="{BD94979B-64D7-494A-B794-1357BB72BF29}">
      <dsp:nvSpPr>
        <dsp:cNvPr id="0" name=""/>
        <dsp:cNvSpPr/>
      </dsp:nvSpPr>
      <dsp:spPr>
        <a:xfrm>
          <a:off x="3158738" y="1795853"/>
          <a:ext cx="689102" cy="593752"/>
        </a:xfrm>
        <a:prstGeom prst="hexagon">
          <a:avLst>
            <a:gd name="adj" fmla="val 28900"/>
            <a:gd name="vf" fmla="val 115470"/>
          </a:avLst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E5904-24D8-4136-BEAE-A02AA408381E}">
      <dsp:nvSpPr>
        <dsp:cNvPr id="0" name=""/>
        <dsp:cNvSpPr/>
      </dsp:nvSpPr>
      <dsp:spPr>
        <a:xfrm>
          <a:off x="2751735" y="801217"/>
          <a:ext cx="1496736" cy="12948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kern="1200" dirty="0"/>
            <a:t>NICU</a:t>
          </a:r>
        </a:p>
      </dsp:txBody>
      <dsp:txXfrm>
        <a:off x="2999776" y="1015802"/>
        <a:ext cx="1000654" cy="865683"/>
      </dsp:txXfrm>
    </dsp:sp>
    <dsp:sp modelId="{C13232EE-7148-4EE3-A1B7-BB6251BBA4B5}">
      <dsp:nvSpPr>
        <dsp:cNvPr id="0" name=""/>
        <dsp:cNvSpPr/>
      </dsp:nvSpPr>
      <dsp:spPr>
        <a:xfrm>
          <a:off x="2600064" y="3048836"/>
          <a:ext cx="689102" cy="593752"/>
        </a:xfrm>
        <a:prstGeom prst="hexagon">
          <a:avLst>
            <a:gd name="adj" fmla="val 28900"/>
            <a:gd name="vf" fmla="val 115470"/>
          </a:avLst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008E2-6EC4-4FD9-AE75-207C34C03722}">
      <dsp:nvSpPr>
        <dsp:cNvPr id="0" name=""/>
        <dsp:cNvSpPr/>
      </dsp:nvSpPr>
      <dsp:spPr>
        <a:xfrm>
          <a:off x="2751735" y="2366889"/>
          <a:ext cx="1496736" cy="12948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kern="1200" dirty="0"/>
            <a:t>MEDS</a:t>
          </a:r>
        </a:p>
      </dsp:txBody>
      <dsp:txXfrm>
        <a:off x="2999776" y="2581474"/>
        <a:ext cx="1000654" cy="865683"/>
      </dsp:txXfrm>
    </dsp:sp>
    <dsp:sp modelId="{CF2E365D-3CC1-4184-A0DF-DCE40BDABA59}">
      <dsp:nvSpPr>
        <dsp:cNvPr id="0" name=""/>
        <dsp:cNvSpPr/>
      </dsp:nvSpPr>
      <dsp:spPr>
        <a:xfrm>
          <a:off x="1214213" y="3178900"/>
          <a:ext cx="689102" cy="593752"/>
        </a:xfrm>
        <a:prstGeom prst="hexagon">
          <a:avLst>
            <a:gd name="adj" fmla="val 28900"/>
            <a:gd name="vf" fmla="val 115470"/>
          </a:avLst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FA80BB-F968-4E52-9E1B-3481BEF81E09}">
      <dsp:nvSpPr>
        <dsp:cNvPr id="0" name=""/>
        <dsp:cNvSpPr/>
      </dsp:nvSpPr>
      <dsp:spPr>
        <a:xfrm>
          <a:off x="1379054" y="3164201"/>
          <a:ext cx="1496736" cy="12948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kern="1200" dirty="0"/>
            <a:t>Orders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kern="1200" dirty="0"/>
            <a:t>&amp; Results</a:t>
          </a:r>
        </a:p>
      </dsp:txBody>
      <dsp:txXfrm>
        <a:off x="1627095" y="3378786"/>
        <a:ext cx="1000654" cy="865683"/>
      </dsp:txXfrm>
    </dsp:sp>
    <dsp:sp modelId="{436421FB-40DD-4DDF-87C9-96F8A2366F00}">
      <dsp:nvSpPr>
        <dsp:cNvPr id="0" name=""/>
        <dsp:cNvSpPr/>
      </dsp:nvSpPr>
      <dsp:spPr>
        <a:xfrm>
          <a:off x="396807" y="2069344"/>
          <a:ext cx="689102" cy="593752"/>
        </a:xfrm>
        <a:prstGeom prst="hexagon">
          <a:avLst>
            <a:gd name="adj" fmla="val 28900"/>
            <a:gd name="vf" fmla="val 115470"/>
          </a:avLst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EA207-7A7E-4B6B-9290-6EEF48CBCF47}">
      <dsp:nvSpPr>
        <dsp:cNvPr id="0" name=""/>
        <dsp:cNvSpPr/>
      </dsp:nvSpPr>
      <dsp:spPr>
        <a:xfrm>
          <a:off x="0" y="2367779"/>
          <a:ext cx="1496736" cy="12948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/>
            <a:t>Anaesthesia</a:t>
          </a:r>
        </a:p>
      </dsp:txBody>
      <dsp:txXfrm>
        <a:off x="248041" y="2582364"/>
        <a:ext cx="1000654" cy="865683"/>
      </dsp:txXfrm>
    </dsp:sp>
    <dsp:sp modelId="{CD11D7F4-969A-4E87-9675-C56875EFD62C}">
      <dsp:nvSpPr>
        <dsp:cNvPr id="0" name=""/>
        <dsp:cNvSpPr/>
      </dsp:nvSpPr>
      <dsp:spPr>
        <a:xfrm>
          <a:off x="0" y="799435"/>
          <a:ext cx="1496736" cy="12948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400" kern="1200" dirty="0"/>
            <a:t>Allied Health</a:t>
          </a:r>
        </a:p>
      </dsp:txBody>
      <dsp:txXfrm>
        <a:off x="248041" y="1014020"/>
        <a:ext cx="1000654" cy="865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4" tIns="45726" rIns="91454" bIns="4572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4" tIns="45726" rIns="91454" bIns="457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7763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14876"/>
            <a:ext cx="5437187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4" tIns="45726" rIns="91454" bIns="45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1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4" tIns="45726" rIns="91454" bIns="4572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1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4" tIns="45726" rIns="91454" bIns="457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41F3F62-A833-4134-8261-021DC61B52F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5145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1F3F62-A833-4134-8261-021DC61B52F7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3522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altLang="en-US" dirty="0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416" indent="-2841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907" indent="-22702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140" indent="-22702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2787" indent="-22702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0020" indent="-2270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7253" indent="-2270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4486" indent="-2270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1720" indent="-2270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E62C0E-8E02-4381-91E6-98E60EEF3259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9675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1F3F62-A833-4134-8261-021DC61B52F7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72870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1F3F62-A833-4134-8261-021DC61B52F7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1232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1F3F62-A833-4134-8261-021DC61B52F7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570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1F3F62-A833-4134-8261-021DC61B52F7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79349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1F3F62-A833-4134-8261-021DC61B52F7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7934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ltGray">
          <a:xfrm>
            <a:off x="0" y="0"/>
            <a:ext cx="9147175" cy="6858000"/>
          </a:xfrm>
          <a:prstGeom prst="rect">
            <a:avLst/>
          </a:prstGeom>
          <a:solidFill>
            <a:srgbClr val="171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E" altLang="en-US"/>
          </a:p>
        </p:txBody>
      </p:sp>
      <p:grpSp>
        <p:nvGrpSpPr>
          <p:cNvPr id="3" name="Group 7"/>
          <p:cNvGrpSpPr>
            <a:grpSpLocks/>
          </p:cNvGrpSpPr>
          <p:nvPr userDrawn="1"/>
        </p:nvGrpSpPr>
        <p:grpSpPr bwMode="auto">
          <a:xfrm>
            <a:off x="6469063" y="6021388"/>
            <a:ext cx="2495550" cy="630237"/>
            <a:chOff x="6469480" y="188640"/>
            <a:chExt cx="2495008" cy="630560"/>
          </a:xfrm>
        </p:grpSpPr>
        <p:pic>
          <p:nvPicPr>
            <p:cNvPr id="4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9480" y="188640"/>
              <a:ext cx="622527" cy="630560"/>
            </a:xfrm>
            <a:prstGeom prst="rect">
              <a:avLst/>
            </a:prstGeom>
            <a:noFill/>
            <a:ln w="28575">
              <a:solidFill>
                <a:srgbClr val="BED83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9"/>
            <p:cNvPicPr>
              <a:picLocks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5584" y="188920"/>
              <a:ext cx="622800" cy="630000"/>
            </a:xfrm>
            <a:prstGeom prst="rect">
              <a:avLst/>
            </a:prstGeom>
            <a:noFill/>
            <a:ln w="28575">
              <a:solidFill>
                <a:srgbClr val="BED83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0"/>
            <p:cNvPicPr>
              <a:picLocks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1688" y="188920"/>
              <a:ext cx="622800" cy="630000"/>
            </a:xfrm>
            <a:prstGeom prst="rect">
              <a:avLst/>
            </a:prstGeom>
            <a:noFill/>
            <a:ln w="28575">
              <a:solidFill>
                <a:srgbClr val="BED83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Round Same Side Corner Rectangle 6"/>
          <p:cNvSpPr/>
          <p:nvPr userDrawn="1"/>
        </p:nvSpPr>
        <p:spPr>
          <a:xfrm>
            <a:off x="1152525" y="5157788"/>
            <a:ext cx="7956550" cy="684212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BED8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000" dirty="0">
                <a:solidFill>
                  <a:srgbClr val="0A347F"/>
                </a:solidFill>
                <a:latin typeface="Century Gothic" pitchFamily="34" charset="0"/>
              </a:rPr>
              <a:t>Office of the Chief Information Officer</a:t>
            </a:r>
          </a:p>
        </p:txBody>
      </p:sp>
      <p:sp>
        <p:nvSpPr>
          <p:cNvPr id="8" name="Round Same Side Corner Rectangle 7"/>
          <p:cNvSpPr/>
          <p:nvPr userDrawn="1"/>
        </p:nvSpPr>
        <p:spPr>
          <a:xfrm rot="5400000">
            <a:off x="2393156" y="-2097881"/>
            <a:ext cx="3744913" cy="8461375"/>
          </a:xfrm>
          <a:prstGeom prst="round2SameRect">
            <a:avLst/>
          </a:prstGeom>
          <a:solidFill>
            <a:schemeClr val="bg1"/>
          </a:solidFill>
          <a:ln w="57150" cmpd="sng">
            <a:solidFill>
              <a:srgbClr val="BED83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</a:t>
            </a:r>
          </a:p>
        </p:txBody>
      </p:sp>
      <p:sp>
        <p:nvSpPr>
          <p:cNvPr id="9" name="Round Same Side Corner Rectangle 8"/>
          <p:cNvSpPr/>
          <p:nvPr userDrawn="1"/>
        </p:nvSpPr>
        <p:spPr>
          <a:xfrm>
            <a:off x="1152525" y="4365625"/>
            <a:ext cx="7956550" cy="684213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BED8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3200" dirty="0">
                <a:solidFill>
                  <a:srgbClr val="0A347F"/>
                </a:solidFill>
                <a:latin typeface="Century Gothic" pitchFamily="34" charset="0"/>
              </a:rPr>
              <a:t>Delivering eHealth Ireland</a:t>
            </a:r>
          </a:p>
        </p:txBody>
      </p:sp>
      <p:pic>
        <p:nvPicPr>
          <p:cNvPr id="10" name="Picture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87350"/>
            <a:ext cx="2206625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0" y="625475"/>
            <a:ext cx="28479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6535400" y="5849938"/>
            <a:ext cx="2133600" cy="244475"/>
          </a:xfrm>
        </p:spPr>
        <p:txBody>
          <a:bodyPr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C2AB746-EDDE-4143-AC2E-B5F0E703959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0215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BA447-EBA2-47DF-ABDC-54330705B0C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8310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457200"/>
            <a:ext cx="2076450" cy="59404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76950" cy="59404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EA802-9990-489E-B2D7-15245A068F0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18267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ner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 12"/>
          <p:cNvSpPr/>
          <p:nvPr userDrawn="1"/>
        </p:nvSpPr>
        <p:spPr bwMode="auto">
          <a:xfrm>
            <a:off x="182563" y="6452563"/>
            <a:ext cx="8794750" cy="258763"/>
          </a:xfrm>
          <a:prstGeom prst="parallelogram">
            <a:avLst>
              <a:gd name="adj" fmla="val 45003"/>
            </a:avLst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66713" indent="-366713" algn="ctr" defTabSz="976313">
              <a:spcBef>
                <a:spcPct val="20000"/>
              </a:spcBef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 bwMode="auto">
          <a:xfrm>
            <a:off x="-1" y="8"/>
            <a:ext cx="9144001" cy="1708031"/>
          </a:xfrm>
          <a:prstGeom prst="rect">
            <a:avLst/>
          </a:prstGeom>
          <a:solidFill>
            <a:srgbClr val="0194D3"/>
          </a:solidFill>
          <a:ln w="9525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22" name="Freeform 25"/>
          <p:cNvSpPr>
            <a:spLocks/>
          </p:cNvSpPr>
          <p:nvPr userDrawn="1"/>
        </p:nvSpPr>
        <p:spPr bwMode="auto">
          <a:xfrm>
            <a:off x="9" y="1882776"/>
            <a:ext cx="6149973" cy="167322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54"/>
              </a:cxn>
              <a:cxn ang="0">
                <a:pos x="3399" y="1054"/>
              </a:cxn>
              <a:cxn ang="0">
                <a:pos x="3874" y="0"/>
              </a:cxn>
              <a:cxn ang="0">
                <a:pos x="0" y="0"/>
              </a:cxn>
            </a:cxnLst>
            <a:rect l="0" t="0" r="r" b="b"/>
            <a:pathLst>
              <a:path w="3874" h="1054">
                <a:moveTo>
                  <a:pt x="0" y="0"/>
                </a:moveTo>
                <a:lnTo>
                  <a:pt x="0" y="1054"/>
                </a:lnTo>
                <a:lnTo>
                  <a:pt x="3399" y="1054"/>
                </a:lnTo>
                <a:lnTo>
                  <a:pt x="387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23" name="Freeform 19"/>
          <p:cNvSpPr>
            <a:spLocks/>
          </p:cNvSpPr>
          <p:nvPr userDrawn="1"/>
        </p:nvSpPr>
        <p:spPr bwMode="auto">
          <a:xfrm>
            <a:off x="9" y="3297239"/>
            <a:ext cx="5400675" cy="2587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3"/>
              </a:cxn>
              <a:cxn ang="0">
                <a:pos x="3331" y="163"/>
              </a:cxn>
              <a:cxn ang="0">
                <a:pos x="3402" y="0"/>
              </a:cxn>
              <a:cxn ang="0">
                <a:pos x="0" y="0"/>
              </a:cxn>
            </a:cxnLst>
            <a:rect l="0" t="0" r="r" b="b"/>
            <a:pathLst>
              <a:path w="3402" h="163">
                <a:moveTo>
                  <a:pt x="0" y="0"/>
                </a:moveTo>
                <a:lnTo>
                  <a:pt x="0" y="163"/>
                </a:lnTo>
                <a:lnTo>
                  <a:pt x="3331" y="163"/>
                </a:lnTo>
                <a:lnTo>
                  <a:pt x="3402" y="0"/>
                </a:lnTo>
                <a:lnTo>
                  <a:pt x="0" y="0"/>
                </a:lnTo>
                <a:close/>
              </a:path>
            </a:pathLst>
          </a:custGeom>
          <a:solidFill>
            <a:srgbClr val="0194D3"/>
          </a:solidFill>
          <a:ln w="9525">
            <a:noFill/>
            <a:round/>
            <a:headEnd/>
            <a:tailEnd/>
          </a:ln>
          <a:effectLst>
            <a:innerShdw blurRad="76200" dist="254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pic>
        <p:nvPicPr>
          <p:cNvPr id="24" name="Picture 3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41211" y="3800737"/>
            <a:ext cx="2797151" cy="762947"/>
          </a:xfrm>
          <a:prstGeom prst="rect">
            <a:avLst/>
          </a:prstGeom>
          <a:noFill/>
        </p:spPr>
      </p:pic>
      <p:sp>
        <p:nvSpPr>
          <p:cNvPr id="25" name="Freeform 25"/>
          <p:cNvSpPr>
            <a:spLocks/>
          </p:cNvSpPr>
          <p:nvPr userDrawn="1"/>
        </p:nvSpPr>
        <p:spPr bwMode="auto">
          <a:xfrm flipH="1" flipV="1">
            <a:off x="5637214" y="1882782"/>
            <a:ext cx="3510006" cy="1673221"/>
          </a:xfrm>
          <a:custGeom>
            <a:avLst/>
            <a:gdLst>
              <a:gd name="connsiteX0" fmla="*/ 0 w 10000"/>
              <a:gd name="connsiteY0" fmla="*/ 0 h 10013"/>
              <a:gd name="connsiteX1" fmla="*/ 0 w 10000"/>
              <a:gd name="connsiteY1" fmla="*/ 10000 h 10013"/>
              <a:gd name="connsiteX2" fmla="*/ 4312 w 10000"/>
              <a:gd name="connsiteY2" fmla="*/ 10013 h 10013"/>
              <a:gd name="connsiteX3" fmla="*/ 8774 w 10000"/>
              <a:gd name="connsiteY3" fmla="*/ 10000 h 10013"/>
              <a:gd name="connsiteX4" fmla="*/ 10000 w 10000"/>
              <a:gd name="connsiteY4" fmla="*/ 0 h 10013"/>
              <a:gd name="connsiteX5" fmla="*/ 0 w 10000"/>
              <a:gd name="connsiteY5" fmla="*/ 0 h 10013"/>
              <a:gd name="connsiteX0" fmla="*/ 0 w 10000"/>
              <a:gd name="connsiteY0" fmla="*/ 0 h 10013"/>
              <a:gd name="connsiteX1" fmla="*/ 0 w 10000"/>
              <a:gd name="connsiteY1" fmla="*/ 10000 h 10013"/>
              <a:gd name="connsiteX2" fmla="*/ 4312 w 10000"/>
              <a:gd name="connsiteY2" fmla="*/ 10013 h 10013"/>
              <a:gd name="connsiteX3" fmla="*/ 8774 w 10000"/>
              <a:gd name="connsiteY3" fmla="*/ 10000 h 10013"/>
              <a:gd name="connsiteX4" fmla="*/ 10000 w 10000"/>
              <a:gd name="connsiteY4" fmla="*/ 0 h 10013"/>
              <a:gd name="connsiteX5" fmla="*/ 4326 w 10000"/>
              <a:gd name="connsiteY5" fmla="*/ 11 h 10013"/>
              <a:gd name="connsiteX6" fmla="*/ 0 w 10000"/>
              <a:gd name="connsiteY6" fmla="*/ 0 h 10013"/>
              <a:gd name="connsiteX0" fmla="*/ 0 w 10000"/>
              <a:gd name="connsiteY0" fmla="*/ 0 h 10013"/>
              <a:gd name="connsiteX1" fmla="*/ 4312 w 10000"/>
              <a:gd name="connsiteY1" fmla="*/ 10013 h 10013"/>
              <a:gd name="connsiteX2" fmla="*/ 8774 w 10000"/>
              <a:gd name="connsiteY2" fmla="*/ 10000 h 10013"/>
              <a:gd name="connsiteX3" fmla="*/ 10000 w 10000"/>
              <a:gd name="connsiteY3" fmla="*/ 0 h 10013"/>
              <a:gd name="connsiteX4" fmla="*/ 4326 w 10000"/>
              <a:gd name="connsiteY4" fmla="*/ 11 h 10013"/>
              <a:gd name="connsiteX5" fmla="*/ 0 w 10000"/>
              <a:gd name="connsiteY5" fmla="*/ 0 h 10013"/>
              <a:gd name="connsiteX0" fmla="*/ 14 w 5688"/>
              <a:gd name="connsiteY0" fmla="*/ 11 h 10013"/>
              <a:gd name="connsiteX1" fmla="*/ 0 w 5688"/>
              <a:gd name="connsiteY1" fmla="*/ 10013 h 10013"/>
              <a:gd name="connsiteX2" fmla="*/ 4462 w 5688"/>
              <a:gd name="connsiteY2" fmla="*/ 10000 h 10013"/>
              <a:gd name="connsiteX3" fmla="*/ 5688 w 5688"/>
              <a:gd name="connsiteY3" fmla="*/ 0 h 10013"/>
              <a:gd name="connsiteX4" fmla="*/ 14 w 5688"/>
              <a:gd name="connsiteY4" fmla="*/ 11 h 10013"/>
              <a:gd name="connsiteX0" fmla="*/ 50 w 10025"/>
              <a:gd name="connsiteY0" fmla="*/ 11 h 9987"/>
              <a:gd name="connsiteX1" fmla="*/ 0 w 10025"/>
              <a:gd name="connsiteY1" fmla="*/ 9987 h 9987"/>
              <a:gd name="connsiteX2" fmla="*/ 7870 w 10025"/>
              <a:gd name="connsiteY2" fmla="*/ 9987 h 9987"/>
              <a:gd name="connsiteX3" fmla="*/ 10025 w 10025"/>
              <a:gd name="connsiteY3" fmla="*/ 0 h 9987"/>
              <a:gd name="connsiteX4" fmla="*/ 50 w 10025"/>
              <a:gd name="connsiteY4" fmla="*/ 11 h 9987"/>
              <a:gd name="connsiteX0" fmla="*/ 9 w 10009"/>
              <a:gd name="connsiteY0" fmla="*/ 0 h 10000"/>
              <a:gd name="connsiteX1" fmla="*/ 9 w 10009"/>
              <a:gd name="connsiteY1" fmla="*/ 10000 h 10000"/>
              <a:gd name="connsiteX2" fmla="*/ 7859 w 10009"/>
              <a:gd name="connsiteY2" fmla="*/ 10000 h 10000"/>
              <a:gd name="connsiteX3" fmla="*/ 10009 w 10009"/>
              <a:gd name="connsiteY3" fmla="*/ 0 h 10000"/>
              <a:gd name="connsiteX4" fmla="*/ 9 w 10009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9" h="10000">
                <a:moveTo>
                  <a:pt x="9" y="0"/>
                </a:moveTo>
                <a:cubicBezTo>
                  <a:pt x="0" y="3334"/>
                  <a:pt x="18" y="6666"/>
                  <a:pt x="9" y="10000"/>
                </a:cubicBezTo>
                <a:lnTo>
                  <a:pt x="7859" y="10000"/>
                </a:lnTo>
                <a:lnTo>
                  <a:pt x="10009" y="0"/>
                </a:lnTo>
                <a:lnTo>
                  <a:pt x="9" y="0"/>
                </a:lnTo>
                <a:close/>
              </a:path>
            </a:pathLst>
          </a:custGeom>
          <a:blipFill dpi="0" rotWithShape="0">
            <a:blip r:embed="rId3"/>
            <a:srcRect/>
            <a:stretch>
              <a:fillRect t="-6000" b="-33000"/>
            </a:stretch>
          </a:blipFill>
          <a:ln w="9525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81155" y="2343509"/>
            <a:ext cx="5387196" cy="6096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Dem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81164" y="3290978"/>
            <a:ext cx="5020573" cy="271733"/>
          </a:xfrm>
        </p:spPr>
        <p:txBody>
          <a:bodyPr anchor="ctr" anchorCtr="0"/>
          <a:lstStyle>
            <a:lvl1pPr marL="0" indent="0" algn="l">
              <a:buNone/>
              <a:defRPr sz="1400">
                <a:solidFill>
                  <a:schemeClr val="bg1"/>
                </a:solidFill>
                <a:latin typeface="Franklin Gothic Dem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81163" y="4278315"/>
            <a:ext cx="3725863" cy="423083"/>
          </a:xfrm>
        </p:spPr>
        <p:txBody>
          <a:bodyPr/>
          <a:lstStyle>
            <a:lvl1pPr marL="0" indent="0">
              <a:buNone/>
              <a:defRPr sz="1800" baseline="0">
                <a:solidFill>
                  <a:schemeClr val="bg2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add presenter name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181163" y="4709639"/>
            <a:ext cx="3725863" cy="423083"/>
          </a:xfrm>
        </p:spPr>
        <p:txBody>
          <a:bodyPr/>
          <a:lstStyle>
            <a:lvl1pPr marL="0" indent="0">
              <a:buNone/>
              <a:defRPr sz="1400" i="1" baseline="0">
                <a:solidFill>
                  <a:schemeClr val="bg2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add presenter title</a:t>
            </a:r>
          </a:p>
        </p:txBody>
      </p:sp>
      <p:sp>
        <p:nvSpPr>
          <p:cNvPr id="21" name="Date Placeholder 12"/>
          <p:cNvSpPr>
            <a:spLocks noGrp="1"/>
          </p:cNvSpPr>
          <p:nvPr>
            <p:ph type="dt" sz="half" idx="2"/>
          </p:nvPr>
        </p:nvSpPr>
        <p:spPr>
          <a:xfrm>
            <a:off x="6711351" y="64081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fld id="{95C617A2-BC7F-4CF8-A1B0-BE50125BCB9F}" type="datetimeFigureOut">
              <a:rPr lang="en-US" smtClean="0">
                <a:solidFill>
                  <a:srgbClr val="FFFFFF"/>
                </a:solidFill>
              </a:rPr>
              <a:pPr/>
              <a:t>5/24/2018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819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ner - Divider/AL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999" y="4653959"/>
            <a:ext cx="3036102" cy="828123"/>
          </a:xfrm>
          <a:prstGeom prst="rect">
            <a:avLst/>
          </a:prstGeom>
          <a:noFill/>
        </p:spPr>
      </p:pic>
      <p:sp>
        <p:nvSpPr>
          <p:cNvPr id="4" name="Freeform 25"/>
          <p:cNvSpPr>
            <a:spLocks/>
          </p:cNvSpPr>
          <p:nvPr userDrawn="1"/>
        </p:nvSpPr>
        <p:spPr bwMode="auto">
          <a:xfrm>
            <a:off x="9" y="2505312"/>
            <a:ext cx="8545513" cy="1378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54"/>
              </a:cxn>
              <a:cxn ang="0">
                <a:pos x="3399" y="1054"/>
              </a:cxn>
              <a:cxn ang="0">
                <a:pos x="3874" y="0"/>
              </a:cxn>
              <a:cxn ang="0">
                <a:pos x="0" y="0"/>
              </a:cxn>
            </a:cxnLst>
            <a:rect l="0" t="0" r="r" b="b"/>
            <a:pathLst>
              <a:path w="3874" h="1054">
                <a:moveTo>
                  <a:pt x="0" y="0"/>
                </a:moveTo>
                <a:lnTo>
                  <a:pt x="0" y="1054"/>
                </a:lnTo>
                <a:lnTo>
                  <a:pt x="3399" y="1054"/>
                </a:lnTo>
                <a:lnTo>
                  <a:pt x="387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5" name="Freeform 19"/>
          <p:cNvSpPr>
            <a:spLocks/>
          </p:cNvSpPr>
          <p:nvPr userDrawn="1"/>
        </p:nvSpPr>
        <p:spPr bwMode="auto">
          <a:xfrm>
            <a:off x="96303" y="3529746"/>
            <a:ext cx="5244860" cy="2587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3"/>
              </a:cxn>
              <a:cxn ang="0">
                <a:pos x="3331" y="163"/>
              </a:cxn>
              <a:cxn ang="0">
                <a:pos x="3402" y="0"/>
              </a:cxn>
              <a:cxn ang="0">
                <a:pos x="0" y="0"/>
              </a:cxn>
            </a:cxnLst>
            <a:rect l="0" t="0" r="r" b="b"/>
            <a:pathLst>
              <a:path w="3402" h="163">
                <a:moveTo>
                  <a:pt x="0" y="0"/>
                </a:moveTo>
                <a:lnTo>
                  <a:pt x="0" y="163"/>
                </a:lnTo>
                <a:lnTo>
                  <a:pt x="3331" y="163"/>
                </a:lnTo>
                <a:lnTo>
                  <a:pt x="340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sx="101000" sy="101000" algn="ctr" rotWithShape="0">
              <a:prstClr val="black">
                <a:alpha val="5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444873" y="6452563"/>
            <a:ext cx="5410200" cy="25876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r"/>
            <a:r>
              <a:rPr lang="en-US" sz="1400" b="0" dirty="0">
                <a:solidFill>
                  <a:srgbClr val="FFFFFF"/>
                </a:solidFill>
                <a:latin typeface="Gill Sans Light"/>
                <a:cs typeface="Gill Sans Light"/>
              </a:rPr>
              <a:t>March 24, 2010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8977313" y="8"/>
            <a:ext cx="166688" cy="685799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66713" indent="-366713" algn="ctr" defTabSz="976313">
              <a:spcBef>
                <a:spcPct val="20000"/>
              </a:spcBef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-1" y="7"/>
            <a:ext cx="9144001" cy="2408663"/>
          </a:xfrm>
          <a:prstGeom prst="rect">
            <a:avLst/>
          </a:prstGeom>
          <a:solidFill>
            <a:srgbClr val="0194D3"/>
          </a:solidFill>
          <a:ln w="9525">
            <a:noFill/>
            <a:round/>
            <a:headEnd/>
            <a:tailEnd/>
          </a:ln>
          <a:effectLst>
            <a:outerShdw blurRad="88900" algn="ctr" rotWithShape="0">
              <a:prstClr val="black">
                <a:alpha val="7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13" name="Parallelogram 12"/>
          <p:cNvSpPr/>
          <p:nvPr userDrawn="1"/>
        </p:nvSpPr>
        <p:spPr bwMode="auto">
          <a:xfrm>
            <a:off x="182563" y="6452563"/>
            <a:ext cx="8794750" cy="258763"/>
          </a:xfrm>
          <a:prstGeom prst="parallelogram">
            <a:avLst>
              <a:gd name="adj" fmla="val 45003"/>
            </a:avLst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66713" indent="-366713" algn="ctr" defTabSz="976313">
              <a:spcBef>
                <a:spcPct val="20000"/>
              </a:spcBef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81155" y="2728689"/>
            <a:ext cx="5387196" cy="6096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Dem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81164" y="3525081"/>
            <a:ext cx="5020573" cy="271733"/>
          </a:xfrm>
        </p:spPr>
        <p:txBody>
          <a:bodyPr anchor="ctr" anchorCtr="0"/>
          <a:lstStyle>
            <a:lvl1pPr marL="0" indent="0" algn="l">
              <a:buNone/>
              <a:defRPr sz="1400">
                <a:solidFill>
                  <a:schemeClr val="bg1"/>
                </a:solidFill>
                <a:latin typeface="Franklin Gothic Dem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Date Placeholder 12"/>
          <p:cNvSpPr>
            <a:spLocks noGrp="1"/>
          </p:cNvSpPr>
          <p:nvPr>
            <p:ph type="dt" sz="half" idx="2"/>
          </p:nvPr>
        </p:nvSpPr>
        <p:spPr>
          <a:xfrm>
            <a:off x="6711351" y="64081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fld id="{95C617A2-BC7F-4CF8-A1B0-BE50125BCB9F}" type="datetimeFigureOut">
              <a:rPr lang="en-US" smtClean="0">
                <a:solidFill>
                  <a:srgbClr val="FFFFFF"/>
                </a:solidFill>
              </a:rPr>
              <a:pPr/>
              <a:t>5/24/2018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299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ner -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5"/>
          <p:cNvSpPr>
            <a:spLocks/>
          </p:cNvSpPr>
          <p:nvPr userDrawn="1"/>
        </p:nvSpPr>
        <p:spPr bwMode="auto">
          <a:xfrm>
            <a:off x="9" y="2505312"/>
            <a:ext cx="8545513" cy="1378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54"/>
              </a:cxn>
              <a:cxn ang="0">
                <a:pos x="3399" y="1054"/>
              </a:cxn>
              <a:cxn ang="0">
                <a:pos x="3874" y="0"/>
              </a:cxn>
              <a:cxn ang="0">
                <a:pos x="0" y="0"/>
              </a:cxn>
            </a:cxnLst>
            <a:rect l="0" t="0" r="r" b="b"/>
            <a:pathLst>
              <a:path w="3874" h="1054">
                <a:moveTo>
                  <a:pt x="0" y="0"/>
                </a:moveTo>
                <a:lnTo>
                  <a:pt x="0" y="1054"/>
                </a:lnTo>
                <a:lnTo>
                  <a:pt x="3399" y="1054"/>
                </a:lnTo>
                <a:lnTo>
                  <a:pt x="387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81155" y="2892241"/>
            <a:ext cx="5387196" cy="6096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Dem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Freeform 19"/>
          <p:cNvSpPr>
            <a:spLocks/>
          </p:cNvSpPr>
          <p:nvPr userDrawn="1"/>
        </p:nvSpPr>
        <p:spPr bwMode="auto">
          <a:xfrm>
            <a:off x="0" y="3943215"/>
            <a:ext cx="5244860" cy="2587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3"/>
              </a:cxn>
              <a:cxn ang="0">
                <a:pos x="3331" y="163"/>
              </a:cxn>
              <a:cxn ang="0">
                <a:pos x="3402" y="0"/>
              </a:cxn>
              <a:cxn ang="0">
                <a:pos x="0" y="0"/>
              </a:cxn>
            </a:cxnLst>
            <a:rect l="0" t="0" r="r" b="b"/>
            <a:pathLst>
              <a:path w="3402" h="163">
                <a:moveTo>
                  <a:pt x="0" y="0"/>
                </a:moveTo>
                <a:lnTo>
                  <a:pt x="0" y="163"/>
                </a:lnTo>
                <a:lnTo>
                  <a:pt x="3331" y="163"/>
                </a:lnTo>
                <a:lnTo>
                  <a:pt x="340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sx="101000" sy="101000" algn="ctr" rotWithShape="0">
              <a:prstClr val="black">
                <a:alpha val="5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181164" y="3933962"/>
            <a:ext cx="5020573" cy="271733"/>
          </a:xfrm>
        </p:spPr>
        <p:txBody>
          <a:bodyPr anchor="ctr" anchorCtr="0"/>
          <a:lstStyle>
            <a:lvl1pPr marL="0" indent="0" algn="l">
              <a:buNone/>
              <a:defRPr sz="1400">
                <a:solidFill>
                  <a:schemeClr val="bg1"/>
                </a:solidFill>
                <a:latin typeface="Franklin Gothic Dem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 22"/>
          <p:cNvSpPr/>
          <p:nvPr userDrawn="1"/>
        </p:nvSpPr>
        <p:spPr bwMode="auto">
          <a:xfrm>
            <a:off x="0" y="2209803"/>
            <a:ext cx="8741664" cy="255588"/>
          </a:xfrm>
          <a:custGeom>
            <a:avLst/>
            <a:gdLst>
              <a:gd name="connsiteX0" fmla="*/ 0 w 8683083"/>
              <a:gd name="connsiteY0" fmla="*/ 0 h 275064"/>
              <a:gd name="connsiteX1" fmla="*/ 8683083 w 8683083"/>
              <a:gd name="connsiteY1" fmla="*/ 14868 h 275064"/>
              <a:gd name="connsiteX2" fmla="*/ 8556702 w 8683083"/>
              <a:gd name="connsiteY2" fmla="*/ 275064 h 275064"/>
              <a:gd name="connsiteX3" fmla="*/ 14868 w 8683083"/>
              <a:gd name="connsiteY3" fmla="*/ 275064 h 275064"/>
              <a:gd name="connsiteX4" fmla="*/ 0 w 8683083"/>
              <a:gd name="connsiteY4" fmla="*/ 0 h 275064"/>
              <a:gd name="connsiteX0" fmla="*/ 0 w 8735334"/>
              <a:gd name="connsiteY0" fmla="*/ 0 h 275064"/>
              <a:gd name="connsiteX1" fmla="*/ 8735334 w 8735334"/>
              <a:gd name="connsiteY1" fmla="*/ 16727 h 275064"/>
              <a:gd name="connsiteX2" fmla="*/ 8556702 w 8735334"/>
              <a:gd name="connsiteY2" fmla="*/ 275064 h 275064"/>
              <a:gd name="connsiteX3" fmla="*/ 14868 w 8735334"/>
              <a:gd name="connsiteY3" fmla="*/ 275064 h 275064"/>
              <a:gd name="connsiteX4" fmla="*/ 0 w 8735334"/>
              <a:gd name="connsiteY4" fmla="*/ 0 h 275064"/>
              <a:gd name="connsiteX0" fmla="*/ 0 w 8735334"/>
              <a:gd name="connsiteY0" fmla="*/ 0 h 275064"/>
              <a:gd name="connsiteX1" fmla="*/ 8735334 w 8735334"/>
              <a:gd name="connsiteY1" fmla="*/ 16727 h 275064"/>
              <a:gd name="connsiteX2" fmla="*/ 8560380 w 8735334"/>
              <a:gd name="connsiteY2" fmla="*/ 272315 h 275064"/>
              <a:gd name="connsiteX3" fmla="*/ 14868 w 8735334"/>
              <a:gd name="connsiteY3" fmla="*/ 275064 h 275064"/>
              <a:gd name="connsiteX4" fmla="*/ 0 w 8735334"/>
              <a:gd name="connsiteY4" fmla="*/ 0 h 275064"/>
              <a:gd name="connsiteX0" fmla="*/ 0 w 8735334"/>
              <a:gd name="connsiteY0" fmla="*/ 0 h 275064"/>
              <a:gd name="connsiteX1" fmla="*/ 8735334 w 8735334"/>
              <a:gd name="connsiteY1" fmla="*/ 16727 h 275064"/>
              <a:gd name="connsiteX2" fmla="*/ 8560380 w 8735334"/>
              <a:gd name="connsiteY2" fmla="*/ 272315 h 275064"/>
              <a:gd name="connsiteX3" fmla="*/ 14868 w 8735334"/>
              <a:gd name="connsiteY3" fmla="*/ 275064 h 275064"/>
              <a:gd name="connsiteX4" fmla="*/ 0 w 8735334"/>
              <a:gd name="connsiteY4" fmla="*/ 0 h 275064"/>
              <a:gd name="connsiteX0" fmla="*/ 0 w 8735334"/>
              <a:gd name="connsiteY0" fmla="*/ 0 h 275064"/>
              <a:gd name="connsiteX1" fmla="*/ 8735334 w 8735334"/>
              <a:gd name="connsiteY1" fmla="*/ 16727 h 275064"/>
              <a:gd name="connsiteX2" fmla="*/ 8598616 w 8735334"/>
              <a:gd name="connsiteY2" fmla="*/ 272315 h 275064"/>
              <a:gd name="connsiteX3" fmla="*/ 14868 w 8735334"/>
              <a:gd name="connsiteY3" fmla="*/ 275064 h 275064"/>
              <a:gd name="connsiteX4" fmla="*/ 0 w 8735334"/>
              <a:gd name="connsiteY4" fmla="*/ 0 h 275064"/>
              <a:gd name="connsiteX0" fmla="*/ 0 w 8775974"/>
              <a:gd name="connsiteY0" fmla="*/ 0 h 275064"/>
              <a:gd name="connsiteX1" fmla="*/ 8775974 w 8775974"/>
              <a:gd name="connsiteY1" fmla="*/ 16727 h 275064"/>
              <a:gd name="connsiteX2" fmla="*/ 8598616 w 8775974"/>
              <a:gd name="connsiteY2" fmla="*/ 272315 h 275064"/>
              <a:gd name="connsiteX3" fmla="*/ 14868 w 8775974"/>
              <a:gd name="connsiteY3" fmla="*/ 275064 h 275064"/>
              <a:gd name="connsiteX4" fmla="*/ 0 w 8775974"/>
              <a:gd name="connsiteY4" fmla="*/ 0 h 275064"/>
              <a:gd name="connsiteX0" fmla="*/ 0 w 8761107"/>
              <a:gd name="connsiteY0" fmla="*/ 0 h 258337"/>
              <a:gd name="connsiteX1" fmla="*/ 8761107 w 8761107"/>
              <a:gd name="connsiteY1" fmla="*/ 0 h 258337"/>
              <a:gd name="connsiteX2" fmla="*/ 8583749 w 8761107"/>
              <a:gd name="connsiteY2" fmla="*/ 255588 h 258337"/>
              <a:gd name="connsiteX3" fmla="*/ 1 w 8761107"/>
              <a:gd name="connsiteY3" fmla="*/ 258337 h 258337"/>
              <a:gd name="connsiteX4" fmla="*/ 0 w 8761107"/>
              <a:gd name="connsiteY4" fmla="*/ 0 h 258337"/>
              <a:gd name="connsiteX0" fmla="*/ 0 w 8761107"/>
              <a:gd name="connsiteY0" fmla="*/ 0 h 255588"/>
              <a:gd name="connsiteX1" fmla="*/ 8761107 w 8761107"/>
              <a:gd name="connsiteY1" fmla="*/ 0 h 255588"/>
              <a:gd name="connsiteX2" fmla="*/ 8583749 w 8761107"/>
              <a:gd name="connsiteY2" fmla="*/ 255588 h 255588"/>
              <a:gd name="connsiteX3" fmla="*/ 52252 w 8761107"/>
              <a:gd name="connsiteY3" fmla="*/ 255588 h 255588"/>
              <a:gd name="connsiteX4" fmla="*/ 0 w 8761107"/>
              <a:gd name="connsiteY4" fmla="*/ 0 h 255588"/>
              <a:gd name="connsiteX0" fmla="*/ 0 w 8761107"/>
              <a:gd name="connsiteY0" fmla="*/ 0 h 255588"/>
              <a:gd name="connsiteX1" fmla="*/ 8761107 w 8761107"/>
              <a:gd name="connsiteY1" fmla="*/ 0 h 255588"/>
              <a:gd name="connsiteX2" fmla="*/ 8583749 w 8761107"/>
              <a:gd name="connsiteY2" fmla="*/ 255588 h 255588"/>
              <a:gd name="connsiteX3" fmla="*/ 0 w 8761107"/>
              <a:gd name="connsiteY3" fmla="*/ 255588 h 255588"/>
              <a:gd name="connsiteX4" fmla="*/ 0 w 8761107"/>
              <a:gd name="connsiteY4" fmla="*/ 0 h 255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1107" h="255588">
                <a:moveTo>
                  <a:pt x="0" y="0"/>
                </a:moveTo>
                <a:lnTo>
                  <a:pt x="8761107" y="0"/>
                </a:lnTo>
                <a:lnTo>
                  <a:pt x="8583749" y="255588"/>
                </a:lnTo>
                <a:lnTo>
                  <a:pt x="0" y="255588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63500" sx="101000" sy="101000" algn="ctr" rotWithShape="0">
              <a:prstClr val="black">
                <a:alpha val="5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pic>
        <p:nvPicPr>
          <p:cNvPr id="11" name="Picture 3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80435" y="1274903"/>
            <a:ext cx="3028003" cy="8259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534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rner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Subhead One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  <a:p>
            <a:pPr lvl="0"/>
            <a:r>
              <a:rPr lang="en-US" dirty="0"/>
              <a:t>Subhead Two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</p:txBody>
      </p:sp>
    </p:spTree>
    <p:extLst>
      <p:ext uri="{BB962C8B-B14F-4D97-AF65-F5344CB8AC3E}">
        <p14:creationId xmlns:p14="http://schemas.microsoft.com/office/powerpoint/2010/main" val="3195091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ner - 2 Imag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102873" y="3836022"/>
            <a:ext cx="4386922" cy="2014653"/>
          </a:xfrm>
        </p:spPr>
        <p:txBody>
          <a:bodyPr/>
          <a:lstStyle>
            <a:lvl1pPr marL="173038" indent="-173038">
              <a:buSzPct val="100000"/>
              <a:buFontTx/>
              <a:buBlip>
                <a:blip r:embed="rId2"/>
              </a:buBlip>
              <a:defRPr sz="2400"/>
            </a:lvl1pPr>
            <a:lvl2pPr marL="517525" indent="-207963">
              <a:buSzPct val="100000"/>
              <a:defRPr sz="2000"/>
            </a:lvl2pPr>
            <a:lvl3pPr marL="741363" indent="-144463">
              <a:defRPr sz="18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dirty="0"/>
              <a:t>Subhead One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57200" y="1554171"/>
            <a:ext cx="3347204" cy="2014537"/>
          </a:xfrm>
          <a:ln w="19050">
            <a:solidFill>
              <a:schemeClr val="accent2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57200" y="3836143"/>
            <a:ext cx="3347204" cy="2014537"/>
          </a:xfrm>
          <a:ln w="19050">
            <a:solidFill>
              <a:schemeClr val="accent2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102873" y="1554166"/>
            <a:ext cx="4386922" cy="2014653"/>
          </a:xfrm>
        </p:spPr>
        <p:txBody>
          <a:bodyPr/>
          <a:lstStyle>
            <a:lvl1pPr marL="173038" indent="-173038">
              <a:buSzPct val="100000"/>
              <a:buFontTx/>
              <a:buBlip>
                <a:blip r:embed="rId2"/>
              </a:buBlip>
              <a:defRPr sz="2400"/>
            </a:lvl1pPr>
            <a:lvl2pPr marL="517525" indent="-207963">
              <a:buSzPct val="100000"/>
              <a:defRPr sz="2000"/>
            </a:lvl2pPr>
            <a:lvl3pPr marL="741363" indent="-144463">
              <a:defRPr sz="18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dirty="0"/>
              <a:t>Subhead One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</p:txBody>
      </p:sp>
    </p:spTree>
    <p:extLst>
      <p:ext uri="{BB962C8B-B14F-4D97-AF65-F5344CB8AC3E}">
        <p14:creationId xmlns:p14="http://schemas.microsoft.com/office/powerpoint/2010/main" val="1805454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ner - Callou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457200" y="2128763"/>
            <a:ext cx="3347204" cy="3452531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66713" indent="-366713" algn="ctr" defTabSz="976313">
              <a:spcBef>
                <a:spcPct val="20000"/>
              </a:spcBef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102873" y="1284788"/>
            <a:ext cx="4386922" cy="4296511"/>
          </a:xfrm>
        </p:spPr>
        <p:txBody>
          <a:bodyPr/>
          <a:lstStyle>
            <a:lvl1pPr marL="173038" indent="-173038">
              <a:buSzPct val="100000"/>
              <a:buFontTx/>
              <a:buBlip>
                <a:blip r:embed="rId2"/>
              </a:buBlip>
              <a:defRPr sz="2400"/>
            </a:lvl1pPr>
            <a:lvl2pPr marL="517525" indent="-207963">
              <a:buSzPct val="100000"/>
              <a:defRPr sz="2000"/>
            </a:lvl2pPr>
            <a:lvl3pPr marL="741363" indent="-144463">
              <a:defRPr sz="180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dirty="0"/>
              <a:t>Subhead One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  <a:p>
            <a:pPr lvl="0"/>
            <a:r>
              <a:rPr lang="en-US" dirty="0"/>
              <a:t>Subhead Two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569343" y="2234246"/>
            <a:ext cx="3122918" cy="3347049"/>
          </a:xfrm>
        </p:spPr>
        <p:txBody>
          <a:bodyPr/>
          <a:lstStyle>
            <a:lvl1pPr marL="233363" indent="-233363">
              <a:buClr>
                <a:schemeClr val="bg1"/>
              </a:buClr>
              <a:buSzPct val="100000"/>
              <a:buFont typeface="Wingdings" pitchFamily="2" charset="2"/>
              <a:buChar char="§"/>
              <a:defRPr sz="1800" b="1">
                <a:solidFill>
                  <a:schemeClr val="bg1"/>
                </a:solidFill>
              </a:defRPr>
            </a:lvl1pPr>
            <a:lvl2pPr marL="517525" indent="-207963">
              <a:buClr>
                <a:schemeClr val="bg1"/>
              </a:buClr>
              <a:buSzPct val="100000"/>
              <a:buFont typeface="Arial" pitchFamily="34" charset="0"/>
              <a:buChar char="•"/>
              <a:defRPr sz="1400" b="1">
                <a:solidFill>
                  <a:schemeClr val="bg1"/>
                </a:solidFill>
              </a:defRPr>
            </a:lvl2pPr>
            <a:lvl3pPr marL="741363" indent="-144463">
              <a:buClr>
                <a:schemeClr val="bg1"/>
              </a:buClr>
              <a:buSzPct val="100000"/>
              <a:defRPr sz="1000" b="1">
                <a:solidFill>
                  <a:schemeClr val="bg1"/>
                </a:solidFill>
              </a:defRPr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dirty="0"/>
              <a:t>Subhead One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0"/>
            <a:r>
              <a:rPr lang="en-US" dirty="0"/>
              <a:t>Subhead Two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457200" y="1284786"/>
            <a:ext cx="3347204" cy="725173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66713" indent="-366713" algn="ctr" defTabSz="976313">
              <a:spcBef>
                <a:spcPct val="20000"/>
              </a:spcBef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1" y="1284296"/>
            <a:ext cx="3346450" cy="7254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Title</a:t>
            </a:r>
          </a:p>
        </p:txBody>
      </p:sp>
    </p:spTree>
    <p:extLst>
      <p:ext uri="{BB962C8B-B14F-4D97-AF65-F5344CB8AC3E}">
        <p14:creationId xmlns:p14="http://schemas.microsoft.com/office/powerpoint/2010/main" val="1317572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ner - Primary Imag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9" y="0"/>
            <a:ext cx="8316913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reeform 3"/>
          <p:cNvSpPr/>
          <p:nvPr userDrawn="1"/>
        </p:nvSpPr>
        <p:spPr bwMode="auto">
          <a:xfrm>
            <a:off x="-1" y="613267"/>
            <a:ext cx="8545513" cy="69851"/>
          </a:xfrm>
          <a:custGeom>
            <a:avLst/>
            <a:gdLst>
              <a:gd name="connsiteX0" fmla="*/ 0 w 9002751"/>
              <a:gd name="connsiteY0" fmla="*/ 944137 h 951571"/>
              <a:gd name="connsiteX1" fmla="*/ 7434 w 9002751"/>
              <a:gd name="connsiteY1" fmla="*/ 0 h 951571"/>
              <a:gd name="connsiteX2" fmla="*/ 9002751 w 9002751"/>
              <a:gd name="connsiteY2" fmla="*/ 7434 h 951571"/>
              <a:gd name="connsiteX3" fmla="*/ 8549268 w 9002751"/>
              <a:gd name="connsiteY3" fmla="*/ 951571 h 951571"/>
              <a:gd name="connsiteX4" fmla="*/ 0 w 9002751"/>
              <a:gd name="connsiteY4" fmla="*/ 944137 h 951571"/>
              <a:gd name="connsiteX0" fmla="*/ 0 w 9002751"/>
              <a:gd name="connsiteY0" fmla="*/ 944137 h 951571"/>
              <a:gd name="connsiteX1" fmla="*/ 7434 w 9002751"/>
              <a:gd name="connsiteY1" fmla="*/ 0 h 951571"/>
              <a:gd name="connsiteX2" fmla="*/ 9002751 w 9002751"/>
              <a:gd name="connsiteY2" fmla="*/ 7434 h 951571"/>
              <a:gd name="connsiteX3" fmla="*/ 8838905 w 9002751"/>
              <a:gd name="connsiteY3" fmla="*/ 951571 h 951571"/>
              <a:gd name="connsiteX4" fmla="*/ 0 w 9002751"/>
              <a:gd name="connsiteY4" fmla="*/ 944137 h 951571"/>
              <a:gd name="connsiteX0" fmla="*/ 0 w 8943601"/>
              <a:gd name="connsiteY0" fmla="*/ 944137 h 951571"/>
              <a:gd name="connsiteX1" fmla="*/ 7434 w 8943601"/>
              <a:gd name="connsiteY1" fmla="*/ 0 h 951571"/>
              <a:gd name="connsiteX2" fmla="*/ 8943601 w 8943601"/>
              <a:gd name="connsiteY2" fmla="*/ 0 h 951571"/>
              <a:gd name="connsiteX3" fmla="*/ 8838905 w 8943601"/>
              <a:gd name="connsiteY3" fmla="*/ 951571 h 951571"/>
              <a:gd name="connsiteX4" fmla="*/ 0 w 8943601"/>
              <a:gd name="connsiteY4" fmla="*/ 944137 h 951571"/>
              <a:gd name="connsiteX0" fmla="*/ 0 w 8943601"/>
              <a:gd name="connsiteY0" fmla="*/ 944137 h 951571"/>
              <a:gd name="connsiteX1" fmla="*/ 7434 w 8943601"/>
              <a:gd name="connsiteY1" fmla="*/ 0 h 951571"/>
              <a:gd name="connsiteX2" fmla="*/ 8943601 w 8943601"/>
              <a:gd name="connsiteY2" fmla="*/ 0 h 951571"/>
              <a:gd name="connsiteX3" fmla="*/ 8877830 w 8943601"/>
              <a:gd name="connsiteY3" fmla="*/ 951571 h 951571"/>
              <a:gd name="connsiteX4" fmla="*/ 0 w 8943601"/>
              <a:gd name="connsiteY4" fmla="*/ 944137 h 951571"/>
              <a:gd name="connsiteX0" fmla="*/ 0 w 8943602"/>
              <a:gd name="connsiteY0" fmla="*/ 944137 h 951571"/>
              <a:gd name="connsiteX1" fmla="*/ 7434 w 8943602"/>
              <a:gd name="connsiteY1" fmla="*/ 0 h 951571"/>
              <a:gd name="connsiteX2" fmla="*/ 8943602 w 8943602"/>
              <a:gd name="connsiteY2" fmla="*/ 0 h 951571"/>
              <a:gd name="connsiteX3" fmla="*/ 8877830 w 8943602"/>
              <a:gd name="connsiteY3" fmla="*/ 951571 h 951571"/>
              <a:gd name="connsiteX4" fmla="*/ 0 w 8943602"/>
              <a:gd name="connsiteY4" fmla="*/ 944137 h 951571"/>
              <a:gd name="connsiteX0" fmla="*/ 0 w 8943602"/>
              <a:gd name="connsiteY0" fmla="*/ 944137 h 951571"/>
              <a:gd name="connsiteX1" fmla="*/ 7434 w 8943602"/>
              <a:gd name="connsiteY1" fmla="*/ 0 h 951571"/>
              <a:gd name="connsiteX2" fmla="*/ 8943602 w 8943602"/>
              <a:gd name="connsiteY2" fmla="*/ 0 h 951571"/>
              <a:gd name="connsiteX3" fmla="*/ 8867213 w 8943602"/>
              <a:gd name="connsiteY3" fmla="*/ 951571 h 951571"/>
              <a:gd name="connsiteX4" fmla="*/ 0 w 8943602"/>
              <a:gd name="connsiteY4" fmla="*/ 944137 h 951571"/>
              <a:gd name="connsiteX0" fmla="*/ 0 w 8943602"/>
              <a:gd name="connsiteY0" fmla="*/ 944137 h 1024987"/>
              <a:gd name="connsiteX1" fmla="*/ 7434 w 8943602"/>
              <a:gd name="connsiteY1" fmla="*/ 0 h 1024987"/>
              <a:gd name="connsiteX2" fmla="*/ 8943602 w 8943602"/>
              <a:gd name="connsiteY2" fmla="*/ 0 h 1024987"/>
              <a:gd name="connsiteX3" fmla="*/ 8902379 w 8943602"/>
              <a:gd name="connsiteY3" fmla="*/ 1024987 h 1024987"/>
              <a:gd name="connsiteX4" fmla="*/ 0 w 8943602"/>
              <a:gd name="connsiteY4" fmla="*/ 944137 h 1024987"/>
              <a:gd name="connsiteX0" fmla="*/ 0 w 8943602"/>
              <a:gd name="connsiteY0" fmla="*/ 944137 h 1024987"/>
              <a:gd name="connsiteX1" fmla="*/ 7434 w 8943602"/>
              <a:gd name="connsiteY1" fmla="*/ 0 h 1024987"/>
              <a:gd name="connsiteX2" fmla="*/ 8943602 w 8943602"/>
              <a:gd name="connsiteY2" fmla="*/ 0 h 1024987"/>
              <a:gd name="connsiteX3" fmla="*/ 8908240 w 8943602"/>
              <a:gd name="connsiteY3" fmla="*/ 1024987 h 1024987"/>
              <a:gd name="connsiteX4" fmla="*/ 0 w 8943602"/>
              <a:gd name="connsiteY4" fmla="*/ 944137 h 1024987"/>
              <a:gd name="connsiteX0" fmla="*/ 8100 w 8936168"/>
              <a:gd name="connsiteY0" fmla="*/ 1024987 h 1024987"/>
              <a:gd name="connsiteX1" fmla="*/ 0 w 8936168"/>
              <a:gd name="connsiteY1" fmla="*/ 0 h 1024987"/>
              <a:gd name="connsiteX2" fmla="*/ 8936168 w 8936168"/>
              <a:gd name="connsiteY2" fmla="*/ 0 h 1024987"/>
              <a:gd name="connsiteX3" fmla="*/ 8900806 w 8936168"/>
              <a:gd name="connsiteY3" fmla="*/ 1024987 h 1024987"/>
              <a:gd name="connsiteX4" fmla="*/ 8100 w 8936168"/>
              <a:gd name="connsiteY4" fmla="*/ 1024987 h 1024987"/>
              <a:gd name="connsiteX0" fmla="*/ 1 w 8928069"/>
              <a:gd name="connsiteY0" fmla="*/ 1025002 h 1025002"/>
              <a:gd name="connsiteX1" fmla="*/ 0 w 8928069"/>
              <a:gd name="connsiteY1" fmla="*/ 0 h 1025002"/>
              <a:gd name="connsiteX2" fmla="*/ 8928069 w 8928069"/>
              <a:gd name="connsiteY2" fmla="*/ 15 h 1025002"/>
              <a:gd name="connsiteX3" fmla="*/ 8892707 w 8928069"/>
              <a:gd name="connsiteY3" fmla="*/ 1025002 h 1025002"/>
              <a:gd name="connsiteX4" fmla="*/ 1 w 8928069"/>
              <a:gd name="connsiteY4" fmla="*/ 1025002 h 1025002"/>
              <a:gd name="connsiteX0" fmla="*/ 1 w 8928068"/>
              <a:gd name="connsiteY0" fmla="*/ 1025002 h 1025002"/>
              <a:gd name="connsiteX1" fmla="*/ 0 w 8928068"/>
              <a:gd name="connsiteY1" fmla="*/ 0 h 1025002"/>
              <a:gd name="connsiteX2" fmla="*/ 8928068 w 8928068"/>
              <a:gd name="connsiteY2" fmla="*/ 0 h 1025002"/>
              <a:gd name="connsiteX3" fmla="*/ 8892707 w 8928068"/>
              <a:gd name="connsiteY3" fmla="*/ 1025002 h 1025002"/>
              <a:gd name="connsiteX4" fmla="*/ 1 w 8928068"/>
              <a:gd name="connsiteY4" fmla="*/ 1025002 h 1025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28068" h="1025002">
                <a:moveTo>
                  <a:pt x="1" y="1025002"/>
                </a:moveTo>
                <a:cubicBezTo>
                  <a:pt x="1" y="683335"/>
                  <a:pt x="0" y="341667"/>
                  <a:pt x="0" y="0"/>
                </a:cubicBezTo>
                <a:lnTo>
                  <a:pt x="8928068" y="0"/>
                </a:lnTo>
                <a:lnTo>
                  <a:pt x="8892707" y="1025002"/>
                </a:lnTo>
                <a:lnTo>
                  <a:pt x="1" y="1025002"/>
                </a:lnTo>
                <a:close/>
              </a:path>
            </a:pathLst>
          </a:custGeom>
          <a:solidFill>
            <a:schemeClr val="accent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254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66713" indent="-366713" algn="ctr" defTabSz="976313">
              <a:spcBef>
                <a:spcPct val="20000"/>
              </a:spcBef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8314" y="888523"/>
            <a:ext cx="8058150" cy="5785484"/>
          </a:xfrm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Rectangle 66"/>
          <p:cNvSpPr>
            <a:spLocks noGrp="1" noChangeArrowheads="1"/>
          </p:cNvSpPr>
          <p:nvPr userDrawn="1"/>
        </p:nvSpPr>
        <p:spPr bwMode="auto">
          <a:xfrm>
            <a:off x="8540904" y="6622248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ED89AE07-C97F-44A6-A614-2F99B440138C}" type="slidenum">
              <a:rPr lang="en-US" sz="1200">
                <a:solidFill>
                  <a:srgbClr val="000000"/>
                </a:solidFill>
                <a:latin typeface="Franklin Gothic Book"/>
              </a:rPr>
              <a:pPr algn="r" eaLnBrk="0" hangingPunct="0"/>
              <a:t>‹#›</a:t>
            </a:fld>
            <a:endParaRPr lang="en-US" sz="1200" dirty="0">
              <a:solidFill>
                <a:srgbClr val="00000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797166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ner - Key Message/Quo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 userDrawn="1"/>
        </p:nvSpPr>
        <p:spPr bwMode="auto">
          <a:xfrm>
            <a:off x="892838" y="2027211"/>
            <a:ext cx="7668883" cy="2122099"/>
          </a:xfrm>
          <a:prstGeom prst="parallelogram">
            <a:avLst>
              <a:gd name="adj" fmla="val 38821"/>
            </a:avLst>
          </a:prstGeom>
          <a:solidFill>
            <a:srgbClr val="0194D3"/>
          </a:solidFill>
          <a:ln w="9525">
            <a:noFill/>
            <a:round/>
            <a:headEnd/>
            <a:tailEnd/>
          </a:ln>
          <a:effectLst>
            <a:outerShdw blurRad="88900" algn="ctr" rotWithShape="0">
              <a:prstClr val="black">
                <a:alpha val="7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759444" y="2871531"/>
            <a:ext cx="5935662" cy="400101"/>
          </a:xfrm>
          <a:solidFill>
            <a:schemeClr val="tx2"/>
          </a:solidFill>
          <a:effectLst>
            <a:outerShdw dist="38100" dir="10800000" algn="r" rotWithShape="0">
              <a:schemeClr val="accent2"/>
            </a:outerShdw>
          </a:effectLst>
        </p:spPr>
        <p:txBody>
          <a:bodyPr anchor="ctr" anchorCtr="0">
            <a:spAutoFit/>
          </a:bodyPr>
          <a:lstStyle>
            <a:lvl1pPr marL="0" indent="0">
              <a:buFont typeface="Arial" pitchFamily="34" charset="0"/>
              <a:buNone/>
              <a:defRPr sz="2000">
                <a:solidFill>
                  <a:schemeClr val="bg1"/>
                </a:solidFill>
                <a:latin typeface="Franklin Gothic Demi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932988" y="4237539"/>
            <a:ext cx="4762131" cy="30776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91440" rIns="0" anchor="t" anchorCtr="0">
            <a:spAutoFit/>
          </a:bodyPr>
          <a:lstStyle>
            <a:lvl1pPr marL="0" indent="0" algn="r">
              <a:buFont typeface="Arial" pitchFamily="34" charset="0"/>
              <a:buNone/>
              <a:defRPr sz="1400" i="1"/>
            </a:lvl1pPr>
          </a:lstStyle>
          <a:p>
            <a:pPr lvl="0"/>
            <a:r>
              <a:rPr lang="en-US" dirty="0"/>
              <a:t>Click to edit attribution</a:t>
            </a:r>
          </a:p>
        </p:txBody>
      </p:sp>
      <p:sp>
        <p:nvSpPr>
          <p:cNvPr id="15" name="Freeform 14"/>
          <p:cNvSpPr/>
          <p:nvPr userDrawn="1"/>
        </p:nvSpPr>
        <p:spPr bwMode="auto">
          <a:xfrm flipH="1" flipV="1">
            <a:off x="8" y="2018586"/>
            <a:ext cx="1475113" cy="2130725"/>
          </a:xfrm>
          <a:custGeom>
            <a:avLst/>
            <a:gdLst>
              <a:gd name="connsiteX0" fmla="*/ 802257 w 1397479"/>
              <a:gd name="connsiteY0" fmla="*/ 0 h 2139351"/>
              <a:gd name="connsiteX1" fmla="*/ 0 w 1397479"/>
              <a:gd name="connsiteY1" fmla="*/ 2139351 h 2139351"/>
              <a:gd name="connsiteX2" fmla="*/ 1354347 w 1397479"/>
              <a:gd name="connsiteY2" fmla="*/ 2139351 h 2139351"/>
              <a:gd name="connsiteX3" fmla="*/ 1397479 w 1397479"/>
              <a:gd name="connsiteY3" fmla="*/ 0 h 2139351"/>
              <a:gd name="connsiteX4" fmla="*/ 802257 w 1397479"/>
              <a:gd name="connsiteY4" fmla="*/ 0 h 2139351"/>
              <a:gd name="connsiteX0" fmla="*/ 802257 w 1397479"/>
              <a:gd name="connsiteY0" fmla="*/ 0 h 2139351"/>
              <a:gd name="connsiteX1" fmla="*/ 0 w 1397479"/>
              <a:gd name="connsiteY1" fmla="*/ 2139351 h 2139351"/>
              <a:gd name="connsiteX2" fmla="*/ 1354347 w 1397479"/>
              <a:gd name="connsiteY2" fmla="*/ 2139351 h 2139351"/>
              <a:gd name="connsiteX3" fmla="*/ 1397479 w 1397479"/>
              <a:gd name="connsiteY3" fmla="*/ 0 h 2139351"/>
              <a:gd name="connsiteX4" fmla="*/ 802257 w 1397479"/>
              <a:gd name="connsiteY4" fmla="*/ 0 h 2139351"/>
              <a:gd name="connsiteX0" fmla="*/ 853671 w 1397479"/>
              <a:gd name="connsiteY0" fmla="*/ 8627 h 2139351"/>
              <a:gd name="connsiteX1" fmla="*/ 0 w 1397479"/>
              <a:gd name="connsiteY1" fmla="*/ 2139351 h 2139351"/>
              <a:gd name="connsiteX2" fmla="*/ 1354347 w 1397479"/>
              <a:gd name="connsiteY2" fmla="*/ 2139351 h 2139351"/>
              <a:gd name="connsiteX3" fmla="*/ 1397479 w 1397479"/>
              <a:gd name="connsiteY3" fmla="*/ 0 h 2139351"/>
              <a:gd name="connsiteX4" fmla="*/ 853671 w 1397479"/>
              <a:gd name="connsiteY4" fmla="*/ 8627 h 2139351"/>
              <a:gd name="connsiteX0" fmla="*/ 853671 w 1397479"/>
              <a:gd name="connsiteY0" fmla="*/ 0 h 2139351"/>
              <a:gd name="connsiteX1" fmla="*/ 0 w 1397479"/>
              <a:gd name="connsiteY1" fmla="*/ 2139351 h 2139351"/>
              <a:gd name="connsiteX2" fmla="*/ 1354347 w 1397479"/>
              <a:gd name="connsiteY2" fmla="*/ 2139351 h 2139351"/>
              <a:gd name="connsiteX3" fmla="*/ 1397479 w 1397479"/>
              <a:gd name="connsiteY3" fmla="*/ 0 h 2139351"/>
              <a:gd name="connsiteX4" fmla="*/ 853671 w 1397479"/>
              <a:gd name="connsiteY4" fmla="*/ 0 h 2139351"/>
              <a:gd name="connsiteX0" fmla="*/ 853671 w 1397479"/>
              <a:gd name="connsiteY0" fmla="*/ 0 h 2139351"/>
              <a:gd name="connsiteX1" fmla="*/ 0 w 1397479"/>
              <a:gd name="connsiteY1" fmla="*/ 2139351 h 2139351"/>
              <a:gd name="connsiteX2" fmla="*/ 1354347 w 1397479"/>
              <a:gd name="connsiteY2" fmla="*/ 2139351 h 2139351"/>
              <a:gd name="connsiteX3" fmla="*/ 1397479 w 1397479"/>
              <a:gd name="connsiteY3" fmla="*/ 0 h 2139351"/>
              <a:gd name="connsiteX4" fmla="*/ 853671 w 1397479"/>
              <a:gd name="connsiteY4" fmla="*/ 0 h 2139351"/>
              <a:gd name="connsiteX0" fmla="*/ 853671 w 1397479"/>
              <a:gd name="connsiteY0" fmla="*/ 0 h 2139351"/>
              <a:gd name="connsiteX1" fmla="*/ 0 w 1397479"/>
              <a:gd name="connsiteY1" fmla="*/ 2130725 h 2139351"/>
              <a:gd name="connsiteX2" fmla="*/ 1354347 w 1397479"/>
              <a:gd name="connsiteY2" fmla="*/ 2139351 h 2139351"/>
              <a:gd name="connsiteX3" fmla="*/ 1397479 w 1397479"/>
              <a:gd name="connsiteY3" fmla="*/ 0 h 2139351"/>
              <a:gd name="connsiteX4" fmla="*/ 853671 w 1397479"/>
              <a:gd name="connsiteY4" fmla="*/ 0 h 2139351"/>
              <a:gd name="connsiteX0" fmla="*/ 853671 w 1397479"/>
              <a:gd name="connsiteY0" fmla="*/ 0 h 2130725"/>
              <a:gd name="connsiteX1" fmla="*/ 0 w 1397479"/>
              <a:gd name="connsiteY1" fmla="*/ 2130725 h 2130725"/>
              <a:gd name="connsiteX2" fmla="*/ 1397479 w 1397479"/>
              <a:gd name="connsiteY2" fmla="*/ 2130725 h 2130725"/>
              <a:gd name="connsiteX3" fmla="*/ 1397479 w 1397479"/>
              <a:gd name="connsiteY3" fmla="*/ 0 h 2130725"/>
              <a:gd name="connsiteX4" fmla="*/ 853671 w 1397479"/>
              <a:gd name="connsiteY4" fmla="*/ 0 h 2130725"/>
              <a:gd name="connsiteX0" fmla="*/ 853671 w 1397479"/>
              <a:gd name="connsiteY0" fmla="*/ 0 h 2130725"/>
              <a:gd name="connsiteX1" fmla="*/ 0 w 1397479"/>
              <a:gd name="connsiteY1" fmla="*/ 2130725 h 2130725"/>
              <a:gd name="connsiteX2" fmla="*/ 1397479 w 1397479"/>
              <a:gd name="connsiteY2" fmla="*/ 2130725 h 2130725"/>
              <a:gd name="connsiteX3" fmla="*/ 1397479 w 1397479"/>
              <a:gd name="connsiteY3" fmla="*/ 0 h 2130725"/>
              <a:gd name="connsiteX4" fmla="*/ 853671 w 1397479"/>
              <a:gd name="connsiteY4" fmla="*/ 0 h 2130725"/>
              <a:gd name="connsiteX0" fmla="*/ 788976 w 1397479"/>
              <a:gd name="connsiteY0" fmla="*/ 0 h 2130725"/>
              <a:gd name="connsiteX1" fmla="*/ 0 w 1397479"/>
              <a:gd name="connsiteY1" fmla="*/ 2130725 h 2130725"/>
              <a:gd name="connsiteX2" fmla="*/ 1397479 w 1397479"/>
              <a:gd name="connsiteY2" fmla="*/ 2130725 h 2130725"/>
              <a:gd name="connsiteX3" fmla="*/ 1397479 w 1397479"/>
              <a:gd name="connsiteY3" fmla="*/ 0 h 2130725"/>
              <a:gd name="connsiteX4" fmla="*/ 788976 w 1397479"/>
              <a:gd name="connsiteY4" fmla="*/ 0 h 2130725"/>
              <a:gd name="connsiteX0" fmla="*/ 866610 w 1475113"/>
              <a:gd name="connsiteY0" fmla="*/ 0 h 2130725"/>
              <a:gd name="connsiteX1" fmla="*/ 0 w 1475113"/>
              <a:gd name="connsiteY1" fmla="*/ 2130725 h 2130725"/>
              <a:gd name="connsiteX2" fmla="*/ 1475113 w 1475113"/>
              <a:gd name="connsiteY2" fmla="*/ 2130725 h 2130725"/>
              <a:gd name="connsiteX3" fmla="*/ 1475113 w 1475113"/>
              <a:gd name="connsiteY3" fmla="*/ 0 h 2130725"/>
              <a:gd name="connsiteX4" fmla="*/ 866610 w 1475113"/>
              <a:gd name="connsiteY4" fmla="*/ 0 h 213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3" h="2130725">
                <a:moveTo>
                  <a:pt x="866610" y="0"/>
                </a:moveTo>
                <a:lnTo>
                  <a:pt x="0" y="2130725"/>
                </a:lnTo>
                <a:lnTo>
                  <a:pt x="1475113" y="2130725"/>
                </a:lnTo>
                <a:lnTo>
                  <a:pt x="1475113" y="0"/>
                </a:lnTo>
                <a:lnTo>
                  <a:pt x="86661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blurRad="88900" algn="ctr" rotWithShape="0">
              <a:prstClr val="black">
                <a:alpha val="7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22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rgbClr val="0A347F"/>
                </a:solidFill>
                <a:latin typeface="Century Gothic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86CD16BC-C035-4E36-BE9C-BFC4A683CCD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24426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ner - Key Message/Quo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-1" y="5"/>
            <a:ext cx="9144001" cy="3493697"/>
          </a:xfrm>
          <a:prstGeom prst="rect">
            <a:avLst/>
          </a:prstGeom>
          <a:solidFill>
            <a:srgbClr val="0194D3"/>
          </a:solidFill>
          <a:ln w="9525">
            <a:noFill/>
            <a:round/>
            <a:headEnd/>
            <a:tailEnd/>
          </a:ln>
          <a:effectLst>
            <a:outerShdw blurRad="88900" algn="ctr" rotWithShape="0">
              <a:prstClr val="black">
                <a:alpha val="7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604170" y="1581295"/>
            <a:ext cx="5935662" cy="461657"/>
          </a:xfrm>
          <a:solidFill>
            <a:schemeClr val="tx2"/>
          </a:solidFill>
          <a:effectLst>
            <a:outerShdw dist="38100" dir="10800000" algn="r" rotWithShape="0">
              <a:schemeClr val="accent2"/>
            </a:outerShdw>
          </a:effectLst>
        </p:spPr>
        <p:txBody>
          <a:bodyPr anchor="ctr" anchorCtr="0">
            <a:spAutoFit/>
          </a:bodyPr>
          <a:lstStyle>
            <a:lvl1pPr marL="0" indent="0">
              <a:buFont typeface="Arial" pitchFamily="34" charset="0"/>
              <a:buNone/>
              <a:defRPr>
                <a:solidFill>
                  <a:schemeClr val="bg1"/>
                </a:solidFill>
                <a:latin typeface="Franklin Gothic Demi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004328" y="3719947"/>
            <a:ext cx="2467156" cy="307768"/>
          </a:xfrm>
          <a:solidFill>
            <a:schemeClr val="bg1"/>
          </a:solidFill>
          <a:effectLst>
            <a:outerShdw dist="12700" algn="l" rotWithShape="0">
              <a:schemeClr val="tx2"/>
            </a:outerShdw>
          </a:effectLst>
        </p:spPr>
        <p:txBody>
          <a:bodyPr wrap="square" anchor="t" anchorCtr="0">
            <a:spAutoFit/>
          </a:bodyPr>
          <a:lstStyle>
            <a:lvl1pPr marL="0" indent="0" algn="r">
              <a:buFont typeface="Arial" pitchFamily="34" charset="0"/>
              <a:buNone/>
              <a:defRPr sz="1400" i="1"/>
            </a:lvl1pPr>
          </a:lstStyle>
          <a:p>
            <a:pPr lvl="0"/>
            <a:r>
              <a:rPr lang="en-US" dirty="0"/>
              <a:t>Click to edit attribution</a:t>
            </a:r>
          </a:p>
        </p:txBody>
      </p:sp>
    </p:spTree>
    <p:extLst>
      <p:ext uri="{BB962C8B-B14F-4D97-AF65-F5344CB8AC3E}">
        <p14:creationId xmlns:p14="http://schemas.microsoft.com/office/powerpoint/2010/main" val="3325345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erner - 1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57200" y="1554171"/>
            <a:ext cx="3347204" cy="4363559"/>
          </a:xfrm>
          <a:ln w="19050">
            <a:solidFill>
              <a:schemeClr val="accent2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102873" y="1554171"/>
            <a:ext cx="4386922" cy="4363559"/>
          </a:xfrm>
        </p:spPr>
        <p:txBody>
          <a:bodyPr/>
          <a:lstStyle>
            <a:lvl1pPr marL="344488" indent="-344488">
              <a:buSzPct val="100000"/>
              <a:buFontTx/>
              <a:buBlip>
                <a:blip r:embed="rId2"/>
              </a:buBlip>
              <a:defRPr sz="2400"/>
            </a:lvl1pPr>
            <a:lvl2pPr marL="690563" indent="-293688">
              <a:buSzPct val="100000"/>
              <a:defRPr sz="2000"/>
            </a:lvl2pPr>
            <a:lvl3pPr marL="1027113" indent="-171450">
              <a:defRPr sz="1800" baseline="0"/>
            </a:lvl3pPr>
            <a:lvl4pPr>
              <a:defRPr sz="1050"/>
            </a:lvl4pPr>
            <a:lvl5pPr>
              <a:defRPr sz="1000"/>
            </a:lvl5pPr>
          </a:lstStyle>
          <a:p>
            <a:pPr lvl="0"/>
            <a:r>
              <a:rPr lang="en-US" dirty="0"/>
              <a:t>Subhead One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  <a:p>
            <a:pPr lvl="0"/>
            <a:r>
              <a:rPr lang="en-US" dirty="0"/>
              <a:t>Subhead Two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</p:txBody>
      </p:sp>
    </p:spTree>
    <p:extLst>
      <p:ext uri="{BB962C8B-B14F-4D97-AF65-F5344CB8AC3E}">
        <p14:creationId xmlns:p14="http://schemas.microsoft.com/office/powerpoint/2010/main" val="69876249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6" y="1066800"/>
            <a:ext cx="7916863" cy="48768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72B636"/>
              </a:buClr>
              <a:buSzPct val="90000"/>
              <a:buFontTx/>
              <a:buBlip>
                <a:blip r:embed="rId2"/>
              </a:buBlip>
              <a:defRPr sz="1800"/>
            </a:lvl1pPr>
            <a:lvl2pPr marL="863600" indent="-330200">
              <a:spcBef>
                <a:spcPct val="20000"/>
              </a:spcBef>
              <a:buClr>
                <a:srgbClr val="D99332"/>
              </a:buClr>
              <a:buSzPct val="120000"/>
              <a:buFontTx/>
              <a:buBlip>
                <a:blip r:embed="rId3"/>
              </a:buBlip>
              <a:defRPr sz="1600"/>
            </a:lvl2pPr>
            <a:lvl3pPr marL="1282700" indent="-228600">
              <a:spcBef>
                <a:spcPct val="20000"/>
              </a:spcBef>
              <a:buClr>
                <a:srgbClr val="DF6624"/>
              </a:buClr>
              <a:buSzPct val="80000"/>
              <a:buFont typeface="Wingdings" pitchFamily="-65" charset="2"/>
              <a:buChar char="n"/>
              <a:defRPr sz="14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92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09C3A-EEDC-449F-B224-F47B2497437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0712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0DCFC-5669-44C7-8B36-6B6A5781143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689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E6F8C-D337-4FA6-BF70-6A87CCD6782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0598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DFBF7-B04E-449E-8A7C-CBEDAB18832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29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07078-F5CF-49FD-8921-3DA7ABA8975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476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B83E5-1808-4345-BBE3-84E5F7AC0D3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3470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8549D-891E-43F5-82E0-3A69F8C91BA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6362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D4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258888" y="158750"/>
            <a:ext cx="6553200" cy="96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371600"/>
            <a:ext cx="8229600" cy="457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110" name="Rectangle 14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8027988" y="6453188"/>
            <a:ext cx="7302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164441"/>
                </a:solidFill>
                <a:latin typeface="Arial" charset="0"/>
              </a:defRPr>
            </a:lvl1pPr>
          </a:lstStyle>
          <a:p>
            <a:pPr>
              <a:defRPr/>
            </a:pPr>
            <a:fld id="{3150C6AF-C80F-4C95-80AE-F5E0528483A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1258888" y="1125538"/>
            <a:ext cx="6553200" cy="0"/>
          </a:xfrm>
          <a:prstGeom prst="line">
            <a:avLst/>
          </a:prstGeom>
          <a:ln w="22225">
            <a:solidFill>
              <a:srgbClr val="BED8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45399"/>
          </a:solidFill>
          <a:latin typeface="Century Gothi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45399"/>
          </a:solidFill>
          <a:latin typeface="Century Gothic" panose="020B0502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45399"/>
          </a:solidFill>
          <a:latin typeface="Century Gothic" panose="020B0502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45399"/>
          </a:solidFill>
          <a:latin typeface="Century Gothic" panose="020B0502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45399"/>
          </a:solidFill>
          <a:latin typeface="Century Gothic" panose="020B0502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ED832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7352F"/>
        </a:buClr>
        <a:buSzPct val="50000"/>
        <a:buFont typeface="Wingdings 2" panose="05020102010507070707" pitchFamily="18" charset="2"/>
        <a:buChar char=""/>
        <a:defRPr sz="2800">
          <a:solidFill>
            <a:schemeClr val="tx1"/>
          </a:solidFill>
          <a:latin typeface="Century Gothic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0B8FF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Century Gothic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A426"/>
        </a:buClr>
        <a:buSzPct val="60000"/>
        <a:buFont typeface="Wingdings 2" panose="05020102010507070707" pitchFamily="18" charset="2"/>
        <a:buChar char=""/>
        <a:defRPr sz="2000">
          <a:solidFill>
            <a:schemeClr val="tx1"/>
          </a:solidFill>
          <a:latin typeface="Century Gothic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Century Gothic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9"/>
          <p:cNvSpPr>
            <a:spLocks/>
          </p:cNvSpPr>
          <p:nvPr/>
        </p:nvSpPr>
        <p:spPr bwMode="auto">
          <a:xfrm flipH="1" flipV="1">
            <a:off x="6" y="6659595"/>
            <a:ext cx="9211159" cy="25016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3"/>
              </a:cxn>
              <a:cxn ang="0">
                <a:pos x="3331" y="163"/>
              </a:cxn>
              <a:cxn ang="0">
                <a:pos x="3402" y="0"/>
              </a:cxn>
              <a:cxn ang="0">
                <a:pos x="0" y="0"/>
              </a:cxn>
            </a:cxnLst>
            <a:rect l="0" t="0" r="r" b="b"/>
            <a:pathLst>
              <a:path w="3402" h="163">
                <a:moveTo>
                  <a:pt x="0" y="0"/>
                </a:moveTo>
                <a:lnTo>
                  <a:pt x="0" y="163"/>
                </a:lnTo>
                <a:lnTo>
                  <a:pt x="3331" y="163"/>
                </a:lnTo>
                <a:lnTo>
                  <a:pt x="340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9050">
            <a:noFill/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6713" indent="-366713" defTabSz="976313"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1027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9" y="1204335"/>
            <a:ext cx="8450263" cy="473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Subhead One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  <a:p>
            <a:pPr lvl="0"/>
            <a:r>
              <a:rPr lang="en-US" dirty="0"/>
              <a:t>Subhead Two</a:t>
            </a:r>
          </a:p>
          <a:p>
            <a:pPr lvl="1"/>
            <a:r>
              <a:rPr lang="en-US" dirty="0"/>
              <a:t>Secondary text bullet</a:t>
            </a:r>
          </a:p>
          <a:p>
            <a:pPr lvl="1"/>
            <a:r>
              <a:rPr lang="en-US" dirty="0"/>
              <a:t>Secondary text bullet</a:t>
            </a:r>
          </a:p>
          <a:p>
            <a:pPr lvl="2"/>
            <a:r>
              <a:rPr lang="en-US" dirty="0"/>
              <a:t>Third bullet</a:t>
            </a:r>
          </a:p>
        </p:txBody>
      </p:sp>
      <p:sp>
        <p:nvSpPr>
          <p:cNvPr id="1029" name="Rectangle 51"/>
          <p:cNvSpPr>
            <a:spLocks noGrp="1" noChangeArrowheads="1"/>
          </p:cNvSpPr>
          <p:nvPr>
            <p:ph type="title"/>
          </p:nvPr>
        </p:nvSpPr>
        <p:spPr bwMode="white">
          <a:xfrm>
            <a:off x="228609" y="197004"/>
            <a:ext cx="83169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570" tIns="42785" rIns="85570" bIns="42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 bwMode="auto">
          <a:xfrm>
            <a:off x="-1" y="932447"/>
            <a:ext cx="8545513" cy="69851"/>
          </a:xfrm>
          <a:custGeom>
            <a:avLst/>
            <a:gdLst>
              <a:gd name="connsiteX0" fmla="*/ 0 w 9002751"/>
              <a:gd name="connsiteY0" fmla="*/ 944137 h 951571"/>
              <a:gd name="connsiteX1" fmla="*/ 7434 w 9002751"/>
              <a:gd name="connsiteY1" fmla="*/ 0 h 951571"/>
              <a:gd name="connsiteX2" fmla="*/ 9002751 w 9002751"/>
              <a:gd name="connsiteY2" fmla="*/ 7434 h 951571"/>
              <a:gd name="connsiteX3" fmla="*/ 8549268 w 9002751"/>
              <a:gd name="connsiteY3" fmla="*/ 951571 h 951571"/>
              <a:gd name="connsiteX4" fmla="*/ 0 w 9002751"/>
              <a:gd name="connsiteY4" fmla="*/ 944137 h 951571"/>
              <a:gd name="connsiteX0" fmla="*/ 0 w 9002751"/>
              <a:gd name="connsiteY0" fmla="*/ 944137 h 951571"/>
              <a:gd name="connsiteX1" fmla="*/ 7434 w 9002751"/>
              <a:gd name="connsiteY1" fmla="*/ 0 h 951571"/>
              <a:gd name="connsiteX2" fmla="*/ 9002751 w 9002751"/>
              <a:gd name="connsiteY2" fmla="*/ 7434 h 951571"/>
              <a:gd name="connsiteX3" fmla="*/ 8838905 w 9002751"/>
              <a:gd name="connsiteY3" fmla="*/ 951571 h 951571"/>
              <a:gd name="connsiteX4" fmla="*/ 0 w 9002751"/>
              <a:gd name="connsiteY4" fmla="*/ 944137 h 951571"/>
              <a:gd name="connsiteX0" fmla="*/ 0 w 8943601"/>
              <a:gd name="connsiteY0" fmla="*/ 944137 h 951571"/>
              <a:gd name="connsiteX1" fmla="*/ 7434 w 8943601"/>
              <a:gd name="connsiteY1" fmla="*/ 0 h 951571"/>
              <a:gd name="connsiteX2" fmla="*/ 8943601 w 8943601"/>
              <a:gd name="connsiteY2" fmla="*/ 0 h 951571"/>
              <a:gd name="connsiteX3" fmla="*/ 8838905 w 8943601"/>
              <a:gd name="connsiteY3" fmla="*/ 951571 h 951571"/>
              <a:gd name="connsiteX4" fmla="*/ 0 w 8943601"/>
              <a:gd name="connsiteY4" fmla="*/ 944137 h 951571"/>
              <a:gd name="connsiteX0" fmla="*/ 0 w 8943601"/>
              <a:gd name="connsiteY0" fmla="*/ 944137 h 951571"/>
              <a:gd name="connsiteX1" fmla="*/ 7434 w 8943601"/>
              <a:gd name="connsiteY1" fmla="*/ 0 h 951571"/>
              <a:gd name="connsiteX2" fmla="*/ 8943601 w 8943601"/>
              <a:gd name="connsiteY2" fmla="*/ 0 h 951571"/>
              <a:gd name="connsiteX3" fmla="*/ 8877830 w 8943601"/>
              <a:gd name="connsiteY3" fmla="*/ 951571 h 951571"/>
              <a:gd name="connsiteX4" fmla="*/ 0 w 8943601"/>
              <a:gd name="connsiteY4" fmla="*/ 944137 h 951571"/>
              <a:gd name="connsiteX0" fmla="*/ 0 w 8943602"/>
              <a:gd name="connsiteY0" fmla="*/ 944137 h 951571"/>
              <a:gd name="connsiteX1" fmla="*/ 7434 w 8943602"/>
              <a:gd name="connsiteY1" fmla="*/ 0 h 951571"/>
              <a:gd name="connsiteX2" fmla="*/ 8943602 w 8943602"/>
              <a:gd name="connsiteY2" fmla="*/ 0 h 951571"/>
              <a:gd name="connsiteX3" fmla="*/ 8877830 w 8943602"/>
              <a:gd name="connsiteY3" fmla="*/ 951571 h 951571"/>
              <a:gd name="connsiteX4" fmla="*/ 0 w 8943602"/>
              <a:gd name="connsiteY4" fmla="*/ 944137 h 951571"/>
              <a:gd name="connsiteX0" fmla="*/ 0 w 8943602"/>
              <a:gd name="connsiteY0" fmla="*/ 944137 h 951571"/>
              <a:gd name="connsiteX1" fmla="*/ 7434 w 8943602"/>
              <a:gd name="connsiteY1" fmla="*/ 0 h 951571"/>
              <a:gd name="connsiteX2" fmla="*/ 8943602 w 8943602"/>
              <a:gd name="connsiteY2" fmla="*/ 0 h 951571"/>
              <a:gd name="connsiteX3" fmla="*/ 8867213 w 8943602"/>
              <a:gd name="connsiteY3" fmla="*/ 951571 h 951571"/>
              <a:gd name="connsiteX4" fmla="*/ 0 w 8943602"/>
              <a:gd name="connsiteY4" fmla="*/ 944137 h 951571"/>
              <a:gd name="connsiteX0" fmla="*/ 0 w 8943602"/>
              <a:gd name="connsiteY0" fmla="*/ 944137 h 1024987"/>
              <a:gd name="connsiteX1" fmla="*/ 7434 w 8943602"/>
              <a:gd name="connsiteY1" fmla="*/ 0 h 1024987"/>
              <a:gd name="connsiteX2" fmla="*/ 8943602 w 8943602"/>
              <a:gd name="connsiteY2" fmla="*/ 0 h 1024987"/>
              <a:gd name="connsiteX3" fmla="*/ 8902379 w 8943602"/>
              <a:gd name="connsiteY3" fmla="*/ 1024987 h 1024987"/>
              <a:gd name="connsiteX4" fmla="*/ 0 w 8943602"/>
              <a:gd name="connsiteY4" fmla="*/ 944137 h 1024987"/>
              <a:gd name="connsiteX0" fmla="*/ 0 w 8943602"/>
              <a:gd name="connsiteY0" fmla="*/ 944137 h 1024987"/>
              <a:gd name="connsiteX1" fmla="*/ 7434 w 8943602"/>
              <a:gd name="connsiteY1" fmla="*/ 0 h 1024987"/>
              <a:gd name="connsiteX2" fmla="*/ 8943602 w 8943602"/>
              <a:gd name="connsiteY2" fmla="*/ 0 h 1024987"/>
              <a:gd name="connsiteX3" fmla="*/ 8908240 w 8943602"/>
              <a:gd name="connsiteY3" fmla="*/ 1024987 h 1024987"/>
              <a:gd name="connsiteX4" fmla="*/ 0 w 8943602"/>
              <a:gd name="connsiteY4" fmla="*/ 944137 h 1024987"/>
              <a:gd name="connsiteX0" fmla="*/ 8100 w 8936168"/>
              <a:gd name="connsiteY0" fmla="*/ 1024987 h 1024987"/>
              <a:gd name="connsiteX1" fmla="*/ 0 w 8936168"/>
              <a:gd name="connsiteY1" fmla="*/ 0 h 1024987"/>
              <a:gd name="connsiteX2" fmla="*/ 8936168 w 8936168"/>
              <a:gd name="connsiteY2" fmla="*/ 0 h 1024987"/>
              <a:gd name="connsiteX3" fmla="*/ 8900806 w 8936168"/>
              <a:gd name="connsiteY3" fmla="*/ 1024987 h 1024987"/>
              <a:gd name="connsiteX4" fmla="*/ 8100 w 8936168"/>
              <a:gd name="connsiteY4" fmla="*/ 1024987 h 1024987"/>
              <a:gd name="connsiteX0" fmla="*/ 1 w 8928069"/>
              <a:gd name="connsiteY0" fmla="*/ 1025002 h 1025002"/>
              <a:gd name="connsiteX1" fmla="*/ 0 w 8928069"/>
              <a:gd name="connsiteY1" fmla="*/ 0 h 1025002"/>
              <a:gd name="connsiteX2" fmla="*/ 8928069 w 8928069"/>
              <a:gd name="connsiteY2" fmla="*/ 15 h 1025002"/>
              <a:gd name="connsiteX3" fmla="*/ 8892707 w 8928069"/>
              <a:gd name="connsiteY3" fmla="*/ 1025002 h 1025002"/>
              <a:gd name="connsiteX4" fmla="*/ 1 w 8928069"/>
              <a:gd name="connsiteY4" fmla="*/ 1025002 h 1025002"/>
              <a:gd name="connsiteX0" fmla="*/ 1 w 8928068"/>
              <a:gd name="connsiteY0" fmla="*/ 1025002 h 1025002"/>
              <a:gd name="connsiteX1" fmla="*/ 0 w 8928068"/>
              <a:gd name="connsiteY1" fmla="*/ 0 h 1025002"/>
              <a:gd name="connsiteX2" fmla="*/ 8928068 w 8928068"/>
              <a:gd name="connsiteY2" fmla="*/ 0 h 1025002"/>
              <a:gd name="connsiteX3" fmla="*/ 8892707 w 8928068"/>
              <a:gd name="connsiteY3" fmla="*/ 1025002 h 1025002"/>
              <a:gd name="connsiteX4" fmla="*/ 1 w 8928068"/>
              <a:gd name="connsiteY4" fmla="*/ 1025002 h 1025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28068" h="1025002">
                <a:moveTo>
                  <a:pt x="1" y="1025002"/>
                </a:moveTo>
                <a:cubicBezTo>
                  <a:pt x="1" y="683335"/>
                  <a:pt x="0" y="341667"/>
                  <a:pt x="0" y="0"/>
                </a:cubicBezTo>
                <a:lnTo>
                  <a:pt x="8928068" y="0"/>
                </a:lnTo>
                <a:lnTo>
                  <a:pt x="8892707" y="1025002"/>
                </a:lnTo>
                <a:lnTo>
                  <a:pt x="1" y="1025002"/>
                </a:lnTo>
                <a:close/>
              </a:path>
            </a:pathLst>
          </a:custGeom>
          <a:solidFill>
            <a:schemeClr val="accent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254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66713" indent="-366713" algn="ctr" defTabSz="976313">
              <a:spcBef>
                <a:spcPct val="20000"/>
              </a:spcBef>
              <a:buSzPct val="140000"/>
            </a:pPr>
            <a:endParaRPr lang="en-US" dirty="0">
              <a:solidFill>
                <a:srgbClr val="21345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7004" y="6676910"/>
            <a:ext cx="8763000" cy="1846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SzPct val="140000"/>
            </a:pPr>
            <a:r>
              <a:rPr lang="en-US" sz="600" b="0" dirty="0">
                <a:solidFill>
                  <a:srgbClr val="FFFFFF"/>
                </a:solidFill>
                <a:latin typeface="Franklin Gothic Book"/>
                <a:cs typeface="Arial" charset="0"/>
              </a:rPr>
              <a:t>© 2011 Cerner Corporation. All rights reserved. This document contains Cerner confidential and/or proprietary information which may not be reproduced or transmitted without the express written consent of Cerner.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/>
        </p:nvSpPr>
        <p:spPr bwMode="auto">
          <a:xfrm>
            <a:off x="8540904" y="6622248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ED89AE07-C97F-44A6-A614-2F99B440138C}" type="slidenum">
              <a:rPr lang="en-US" sz="1200">
                <a:solidFill>
                  <a:srgbClr val="FFFFFF"/>
                </a:solidFill>
                <a:latin typeface="Franklin Gothic Book"/>
              </a:rPr>
              <a:pPr algn="r" eaLnBrk="0" hangingPunct="0"/>
              <a:t>‹#›</a:t>
            </a:fld>
            <a:endParaRPr lang="en-US" sz="1200" dirty="0">
              <a:solidFill>
                <a:srgbClr val="FFFFFF"/>
              </a:solidFill>
              <a:latin typeface="Franklin Gothic Book"/>
            </a:endParaRPr>
          </a:p>
        </p:txBody>
      </p:sp>
      <p:pic>
        <p:nvPicPr>
          <p:cNvPr id="10" name="Picture 3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4074" y="6288657"/>
            <a:ext cx="1186134" cy="323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9655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>
              <a:lumMod val="75000"/>
              <a:lumOff val="25000"/>
            </a:schemeClr>
          </a:solidFill>
          <a:latin typeface="Franklin Gothic Demi" pitchFamily="34" charset="0"/>
          <a:ea typeface="ＭＳ Ｐゴシック" pitchFamily="-112" charset="-128"/>
          <a:cs typeface="Franklin Gothic Dem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Demi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Demi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Demi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Demi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Demi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Demi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Demi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Demi" charset="0"/>
        </a:defRPr>
      </a:lvl9pPr>
    </p:titleStyle>
    <p:bodyStyle>
      <a:lvl1pPr marL="282575" indent="-282575" algn="l" rtl="0" eaLnBrk="1" fontAlgn="base" hangingPunct="1">
        <a:spcBef>
          <a:spcPct val="20000"/>
        </a:spcBef>
        <a:spcAft>
          <a:spcPct val="0"/>
        </a:spcAft>
        <a:buClr>
          <a:srgbClr val="3294D3"/>
        </a:buClr>
        <a:buSzPct val="80000"/>
        <a:buFontTx/>
        <a:buBlip>
          <a:blip r:embed="rId14"/>
        </a:buBlip>
        <a:defRPr sz="2400">
          <a:solidFill>
            <a:schemeClr val="bg2">
              <a:lumMod val="75000"/>
              <a:lumOff val="25000"/>
            </a:schemeClr>
          </a:solidFill>
          <a:latin typeface="Franklin Gothic Demi" pitchFamily="34" charset="0"/>
          <a:ea typeface="ＭＳ Ｐゴシック" pitchFamily="-112" charset="-128"/>
          <a:cs typeface="Franklin Gothic Demi" pitchFamily="34" charset="0"/>
        </a:defRPr>
      </a:lvl1pPr>
      <a:lvl2pPr marL="690563" indent="-2682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Tx/>
        <a:buBlip>
          <a:blip r:embed="rId15"/>
        </a:buBlip>
        <a:defRPr sz="2000" baseline="0">
          <a:solidFill>
            <a:schemeClr val="bg2">
              <a:lumMod val="75000"/>
              <a:lumOff val="25000"/>
            </a:schemeClr>
          </a:solidFill>
          <a:latin typeface="+mn-lt"/>
          <a:ea typeface="ＭＳ Ｐゴシック" charset="-128"/>
          <a:cs typeface="Gill Sans"/>
        </a:defRPr>
      </a:lvl2pPr>
      <a:lvl3pPr marL="1027113" indent="-171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Arial" pitchFamily="34" charset="0"/>
        <a:buChar char="•"/>
        <a:defRPr sz="1800" i="1">
          <a:solidFill>
            <a:schemeClr val="bg2">
              <a:lumMod val="75000"/>
              <a:lumOff val="25000"/>
            </a:schemeClr>
          </a:solidFill>
          <a:latin typeface="+mn-lt"/>
          <a:ea typeface="ＭＳ Ｐゴシック" charset="-128"/>
          <a:cs typeface="Gill Sans"/>
        </a:defRPr>
      </a:lvl3pPr>
      <a:lvl4pPr marL="1371600" indent="-242888" algn="l" rtl="0" eaLnBrk="1" fontAlgn="base" hangingPunct="1">
        <a:spcBef>
          <a:spcPct val="20000"/>
        </a:spcBef>
        <a:spcAft>
          <a:spcPct val="0"/>
        </a:spcAft>
        <a:buClr>
          <a:schemeClr val="bg2">
            <a:lumMod val="75000"/>
            <a:lumOff val="25000"/>
          </a:schemeClr>
        </a:buClr>
        <a:buFont typeface="Webdings" pitchFamily="18" charset="2"/>
        <a:buChar char="4"/>
        <a:defRPr sz="1400">
          <a:solidFill>
            <a:schemeClr val="bg2">
              <a:lumMod val="75000"/>
              <a:lumOff val="25000"/>
            </a:schemeClr>
          </a:solidFill>
          <a:latin typeface="+mn-lt"/>
          <a:ea typeface="ＭＳ Ｐゴシック" charset="-128"/>
          <a:cs typeface="Gill Sans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chemeClr val="bg2">
            <a:lumMod val="75000"/>
            <a:lumOff val="25000"/>
          </a:schemeClr>
        </a:buClr>
        <a:buFont typeface="Wingdings" pitchFamily="2" charset="2"/>
        <a:buChar char="§"/>
        <a:defRPr sz="1200">
          <a:solidFill>
            <a:schemeClr val="bg2">
              <a:lumMod val="75000"/>
              <a:lumOff val="25000"/>
            </a:schemeClr>
          </a:solidFill>
          <a:latin typeface="+mn-lt"/>
          <a:ea typeface="ＭＳ Ｐゴシック" charset="-128"/>
          <a:cs typeface="Gill Sans"/>
        </a:defRPr>
      </a:lvl5pPr>
      <a:lvl6pPr marL="25781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1200">
          <a:solidFill>
            <a:srgbClr val="232D64"/>
          </a:solidFill>
          <a:latin typeface="Franklin Gothic Medium" charset="0"/>
          <a:ea typeface="ＭＳ Ｐゴシック" charset="-128"/>
        </a:defRPr>
      </a:lvl6pPr>
      <a:lvl7pPr marL="30353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1200">
          <a:solidFill>
            <a:srgbClr val="232D64"/>
          </a:solidFill>
          <a:latin typeface="Franklin Gothic Medium" charset="0"/>
          <a:ea typeface="ＭＳ Ｐゴシック" charset="-128"/>
        </a:defRPr>
      </a:lvl7pPr>
      <a:lvl8pPr marL="34925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1200">
          <a:solidFill>
            <a:srgbClr val="232D64"/>
          </a:solidFill>
          <a:latin typeface="Franklin Gothic Medium" charset="0"/>
          <a:ea typeface="ＭＳ Ｐゴシック" charset="-128"/>
        </a:defRPr>
      </a:lvl8pPr>
      <a:lvl9pPr marL="39497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1200">
          <a:solidFill>
            <a:srgbClr val="232D64"/>
          </a:solidFill>
          <a:latin typeface="Franklin Gothic Medium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187450" y="2060575"/>
            <a:ext cx="5976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ED832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7352F"/>
              </a:buClr>
              <a:buSzPct val="50000"/>
              <a:buFont typeface="Wingdings 2" panose="05020102010507070707" pitchFamily="18" charset="2"/>
              <a:buChar char="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B8F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A426"/>
              </a:buClr>
              <a:buSzPct val="60000"/>
              <a:buFont typeface="Wingdings 2" panose="05020102010507070707" pitchFamily="18" charset="2"/>
              <a:buChar char="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IE" altLang="en-US" sz="2800" dirty="0"/>
              <a:t>Maternal &amp; </a:t>
            </a:r>
            <a:r>
              <a:rPr lang="en-IE" altLang="en-US" sz="2800" dirty="0" err="1"/>
              <a:t>Newborn</a:t>
            </a:r>
            <a:endParaRPr lang="en-IE" altLang="en-US" sz="28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IE" altLang="en-US" sz="2800" dirty="0"/>
              <a:t>Clinical Management System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IE" altLang="en-US" sz="2800" dirty="0"/>
              <a:t>(MN-CMS)</a:t>
            </a:r>
          </a:p>
        </p:txBody>
      </p:sp>
      <p:pic>
        <p:nvPicPr>
          <p:cNvPr id="14339" name="Picture 6" descr="MN-CMS Logo_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98631"/>
            <a:ext cx="896915" cy="741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2AFDD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58585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2787B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3" y="344487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dirty="0" smtClean="0"/>
              <a:t>Healthlink ANV &amp; DS Messaging  </a:t>
            </a:r>
            <a:endParaRPr lang="en-IE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276600" y="1341438"/>
            <a:ext cx="5327650" cy="4751387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51920" y="1485430"/>
          <a:ext cx="4248472" cy="4463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4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z="1800" b="1" dirty="0" smtClean="0"/>
              <a:t>MN-CMS Interfaces </a:t>
            </a:r>
            <a:r>
              <a:rPr lang="en-IE" altLang="en-US" sz="1800" b="1" dirty="0"/>
              <a:t>&amp; Integration 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BED832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7352F"/>
              </a:buClr>
              <a:buSzPct val="50000"/>
              <a:buFont typeface="Wingdings 2" panose="05020102010507070707" pitchFamily="18" charset="2"/>
              <a:buChar char="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B8FF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A426"/>
              </a:buClr>
              <a:buSzPct val="60000"/>
              <a:buFont typeface="Wingdings 2" panose="05020102010507070707" pitchFamily="18" charset="2"/>
              <a:buChar char="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D8A2CA3-5B51-4D70-B861-FF19F91FA905}" type="slidenum">
              <a:rPr lang="en-GB" altLang="en-US" sz="1000" smtClean="0">
                <a:solidFill>
                  <a:srgbClr val="16444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000">
              <a:solidFill>
                <a:srgbClr val="16444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2625" y="2554288"/>
            <a:ext cx="1296988" cy="50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sz="1700" dirty="0"/>
              <a:t>LAB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84213" y="3465513"/>
            <a:ext cx="1295400" cy="50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sz="1700" dirty="0"/>
              <a:t>Healthlink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85800" y="4321175"/>
            <a:ext cx="1295400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sz="1700" dirty="0"/>
              <a:t>Ultrasound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85800" y="5229225"/>
            <a:ext cx="1295400" cy="503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sz="1700" dirty="0"/>
              <a:t>Medical Devices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84213" y="1593850"/>
            <a:ext cx="1295400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sz="1700" dirty="0"/>
              <a:t>PAS</a:t>
            </a:r>
          </a:p>
        </p:txBody>
      </p:sp>
      <p:sp>
        <p:nvSpPr>
          <p:cNvPr id="13" name="Left-Right Arrow 12"/>
          <p:cNvSpPr/>
          <p:nvPr/>
        </p:nvSpPr>
        <p:spPr>
          <a:xfrm>
            <a:off x="2287588" y="1712913"/>
            <a:ext cx="827087" cy="25241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14" name="Left-Right Arrow 13"/>
          <p:cNvSpPr/>
          <p:nvPr/>
        </p:nvSpPr>
        <p:spPr>
          <a:xfrm>
            <a:off x="2286000" y="2667000"/>
            <a:ext cx="828675" cy="25241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15" name="Left-Right Arrow 14"/>
          <p:cNvSpPr/>
          <p:nvPr/>
        </p:nvSpPr>
        <p:spPr>
          <a:xfrm>
            <a:off x="2286000" y="3608388"/>
            <a:ext cx="828675" cy="25241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18" name="Right Arrow 17"/>
          <p:cNvSpPr/>
          <p:nvPr/>
        </p:nvSpPr>
        <p:spPr>
          <a:xfrm>
            <a:off x="2286000" y="4492625"/>
            <a:ext cx="828675" cy="2524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19" name="Right Arrow 18"/>
          <p:cNvSpPr/>
          <p:nvPr/>
        </p:nvSpPr>
        <p:spPr>
          <a:xfrm>
            <a:off x="2286000" y="5373688"/>
            <a:ext cx="828675" cy="2524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pic>
        <p:nvPicPr>
          <p:cNvPr id="19472" name="Content Placeholder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288" y="179388"/>
            <a:ext cx="1050925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Healthlink Messaging </a:t>
            </a:r>
            <a:endParaRPr lang="en-IE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1800" b="1" dirty="0" smtClean="0"/>
              <a:t>A requirement was identified for the electronic exchange of information between GPs and Hospital Maternity Services </a:t>
            </a:r>
          </a:p>
          <a:p>
            <a:endParaRPr lang="en-IE" sz="1800" b="1" dirty="0" smtClean="0"/>
          </a:p>
          <a:p>
            <a:r>
              <a:rPr lang="en-IE" sz="1800" b="1" dirty="0"/>
              <a:t>Healthlink is the </a:t>
            </a:r>
            <a:r>
              <a:rPr lang="en-IE" sz="1800" b="1" dirty="0" smtClean="0"/>
              <a:t>message </a:t>
            </a:r>
            <a:r>
              <a:rPr lang="en-IE" sz="1800" b="1" dirty="0"/>
              <a:t>b</a:t>
            </a:r>
            <a:r>
              <a:rPr lang="en-IE" sz="1800" b="1" dirty="0" smtClean="0"/>
              <a:t>roker </a:t>
            </a:r>
            <a:r>
              <a:rPr lang="en-IE" sz="1800" b="1" dirty="0"/>
              <a:t>used to exchange this data </a:t>
            </a:r>
            <a:endParaRPr lang="en-IE" sz="1800" b="1" dirty="0" smtClean="0"/>
          </a:p>
          <a:p>
            <a:endParaRPr lang="en-IE" sz="1800" b="1" dirty="0"/>
          </a:p>
          <a:p>
            <a:r>
              <a:rPr lang="en-IE" sz="1800" b="1" dirty="0" smtClean="0"/>
              <a:t>Phase 1 Scope – scheduled bidirectional antenatal visits &amp; unilateral mother/baby discharge summaries</a:t>
            </a:r>
          </a:p>
          <a:p>
            <a:endParaRPr lang="en-IE" sz="1800" b="1" dirty="0"/>
          </a:p>
          <a:p>
            <a:r>
              <a:rPr lang="en-IE" sz="1800" b="1" dirty="0" smtClean="0"/>
              <a:t>Does not replace urgent communications between GP / Hospital</a:t>
            </a:r>
          </a:p>
          <a:p>
            <a:pPr marL="0" indent="0">
              <a:buNone/>
            </a:pPr>
            <a:endParaRPr lang="en-IE" sz="1800" b="1" dirty="0" smtClean="0"/>
          </a:p>
          <a:p>
            <a:r>
              <a:rPr lang="en-IE" sz="1800" b="1" dirty="0" smtClean="0"/>
              <a:t>Data set agreed by the clinical stakeholders</a:t>
            </a:r>
          </a:p>
          <a:p>
            <a:pPr marL="0" indent="0">
              <a:buNone/>
            </a:pPr>
            <a:endParaRPr lang="en-IE" sz="1800" b="1" dirty="0" smtClean="0"/>
          </a:p>
          <a:p>
            <a:r>
              <a:rPr lang="en-IE" sz="1800" b="1" dirty="0" smtClean="0"/>
              <a:t>Interfaced with accredited GP practice software vendors only and must be registered as a </a:t>
            </a:r>
            <a:r>
              <a:rPr lang="en-IE" sz="1800" b="1" dirty="0" err="1" smtClean="0"/>
              <a:t>Healthlink</a:t>
            </a:r>
            <a:r>
              <a:rPr lang="en-IE" sz="1800" b="1" dirty="0" smtClean="0"/>
              <a:t> user</a:t>
            </a:r>
            <a:endParaRPr lang="en-I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CD16BC-C035-4E36-BE9C-BFC4A683CCD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pic>
        <p:nvPicPr>
          <p:cNvPr id="5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288" y="179388"/>
            <a:ext cx="1050925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81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Antenatal Visit Message</a:t>
            </a:r>
            <a:endParaRPr lang="en-IE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2276872"/>
            <a:ext cx="3812232" cy="3760713"/>
          </a:xfrm>
        </p:spPr>
        <p:txBody>
          <a:bodyPr/>
          <a:lstStyle/>
          <a:p>
            <a:r>
              <a:rPr lang="en-IE" sz="1600" dirty="0" smtClean="0"/>
              <a:t>Last Menstrual Period</a:t>
            </a:r>
          </a:p>
          <a:p>
            <a:r>
              <a:rPr lang="en-IE" sz="1600" dirty="0" smtClean="0"/>
              <a:t>Agreed/Final </a:t>
            </a:r>
            <a:r>
              <a:rPr lang="en-IE" sz="1600" dirty="0"/>
              <a:t>Expected Date of Delivery </a:t>
            </a:r>
          </a:p>
          <a:p>
            <a:r>
              <a:rPr lang="en-IE" sz="1600" dirty="0" smtClean="0"/>
              <a:t>Agreed </a:t>
            </a:r>
            <a:r>
              <a:rPr lang="en-IE" sz="1600" dirty="0"/>
              <a:t>EDD Method</a:t>
            </a:r>
          </a:p>
          <a:p>
            <a:r>
              <a:rPr lang="en-IE" sz="1600" dirty="0" smtClean="0"/>
              <a:t>Gravida </a:t>
            </a:r>
            <a:endParaRPr lang="en-IE" sz="1600" dirty="0"/>
          </a:p>
          <a:p>
            <a:r>
              <a:rPr lang="en-IE" sz="1600" dirty="0" smtClean="0"/>
              <a:t>Parity </a:t>
            </a:r>
            <a:endParaRPr lang="en-IE" sz="1600" dirty="0"/>
          </a:p>
          <a:p>
            <a:r>
              <a:rPr lang="en-IE" sz="1600" dirty="0" smtClean="0"/>
              <a:t>Fundal </a:t>
            </a:r>
            <a:r>
              <a:rPr lang="en-IE" sz="1600" dirty="0"/>
              <a:t>height </a:t>
            </a:r>
          </a:p>
          <a:p>
            <a:r>
              <a:rPr lang="en-IE" sz="1600" dirty="0" smtClean="0"/>
              <a:t>Body </a:t>
            </a:r>
            <a:r>
              <a:rPr lang="en-IE" sz="1600" dirty="0"/>
              <a:t>weight </a:t>
            </a:r>
          </a:p>
          <a:p>
            <a:r>
              <a:rPr lang="en-IE" sz="1600" dirty="0" smtClean="0"/>
              <a:t>Body </a:t>
            </a:r>
            <a:r>
              <a:rPr lang="en-IE" sz="1600" dirty="0"/>
              <a:t>Mass Index (BMI)</a:t>
            </a:r>
          </a:p>
          <a:p>
            <a:r>
              <a:rPr lang="en-IE" sz="1600" dirty="0" smtClean="0"/>
              <a:t>Systolic </a:t>
            </a:r>
            <a:r>
              <a:rPr lang="en-IE" sz="1600" dirty="0"/>
              <a:t>blood pressure</a:t>
            </a:r>
          </a:p>
          <a:p>
            <a:r>
              <a:rPr lang="en-IE" sz="1600" dirty="0" smtClean="0"/>
              <a:t>Diastolic </a:t>
            </a:r>
            <a:r>
              <a:rPr lang="en-IE" sz="1600" dirty="0"/>
              <a:t>blood pressure</a:t>
            </a:r>
          </a:p>
          <a:p>
            <a:r>
              <a:rPr lang="en-IE" sz="1600" dirty="0" smtClean="0"/>
              <a:t>Oedema </a:t>
            </a:r>
            <a:endParaRPr lang="en-IE" sz="1600" dirty="0"/>
          </a:p>
          <a:p>
            <a:endParaRPr lang="en-IE" sz="1200" dirty="0"/>
          </a:p>
          <a:p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2192090"/>
            <a:ext cx="4038600" cy="3976737"/>
          </a:xfrm>
        </p:spPr>
        <p:txBody>
          <a:bodyPr/>
          <a:lstStyle/>
          <a:p>
            <a:r>
              <a:rPr lang="en-IE" sz="1600" dirty="0"/>
              <a:t>Proteinuria </a:t>
            </a:r>
            <a:endParaRPr lang="en-IE" sz="1600" dirty="0" smtClean="0"/>
          </a:p>
          <a:p>
            <a:r>
              <a:rPr lang="en-IE" sz="1600" dirty="0" smtClean="0"/>
              <a:t>Urinalysis </a:t>
            </a:r>
            <a:endParaRPr lang="en-IE" sz="1600" dirty="0"/>
          </a:p>
          <a:p>
            <a:r>
              <a:rPr lang="en-IE" sz="1600" dirty="0"/>
              <a:t>Haemoglobin </a:t>
            </a:r>
          </a:p>
          <a:p>
            <a:r>
              <a:rPr lang="en-IE" sz="1600" dirty="0" smtClean="0"/>
              <a:t>Foetal </a:t>
            </a:r>
            <a:r>
              <a:rPr lang="en-IE" sz="1600" dirty="0"/>
              <a:t>activity </a:t>
            </a:r>
            <a:endParaRPr lang="en-IE" sz="1600" dirty="0" smtClean="0"/>
          </a:p>
          <a:p>
            <a:r>
              <a:rPr lang="en-IE" sz="1600" dirty="0"/>
              <a:t>Foetal heart </a:t>
            </a:r>
          </a:p>
          <a:p>
            <a:r>
              <a:rPr lang="en-IE" sz="1600" dirty="0" smtClean="0"/>
              <a:t>Number </a:t>
            </a:r>
            <a:r>
              <a:rPr lang="en-IE" sz="1600" dirty="0"/>
              <a:t>of foetuses</a:t>
            </a:r>
          </a:p>
          <a:p>
            <a:r>
              <a:rPr lang="en-IE" sz="1600" dirty="0" smtClean="0"/>
              <a:t>Uterine </a:t>
            </a:r>
            <a:r>
              <a:rPr lang="en-IE" sz="1600" dirty="0"/>
              <a:t>contractions</a:t>
            </a:r>
          </a:p>
          <a:p>
            <a:r>
              <a:rPr lang="en-IE" sz="1600" dirty="0" smtClean="0"/>
              <a:t>Foetal </a:t>
            </a:r>
            <a:r>
              <a:rPr lang="en-IE" sz="1600" dirty="0"/>
              <a:t>presentation</a:t>
            </a:r>
          </a:p>
          <a:p>
            <a:r>
              <a:rPr lang="en-IE" sz="1600" dirty="0" smtClean="0"/>
              <a:t>Foetal </a:t>
            </a:r>
            <a:r>
              <a:rPr lang="en-IE" sz="1600" dirty="0"/>
              <a:t>engagement</a:t>
            </a:r>
          </a:p>
          <a:p>
            <a:r>
              <a:rPr lang="en-IE" sz="1600" dirty="0"/>
              <a:t>Medication details</a:t>
            </a:r>
          </a:p>
          <a:p>
            <a:r>
              <a:rPr lang="en-IE" sz="1600" dirty="0"/>
              <a:t>Clinical note</a:t>
            </a:r>
          </a:p>
          <a:p>
            <a:r>
              <a:rPr lang="en-IE" sz="1600" dirty="0"/>
              <a:t>Date of next visit at this setting</a:t>
            </a:r>
          </a:p>
          <a:p>
            <a:endParaRPr lang="en-IE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50DCFC-5669-44C7-8B36-6B6A57811436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611560" y="126876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First visit from each pregnancy must be sent from the Hospital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Message </a:t>
            </a:r>
            <a:r>
              <a:rPr lang="en-IE" dirty="0"/>
              <a:t>generated at each Antenatal </a:t>
            </a:r>
            <a:r>
              <a:rPr lang="en-IE" dirty="0" smtClean="0"/>
              <a:t>Visit subsequently, both Hospital &amp; GP </a:t>
            </a:r>
          </a:p>
        </p:txBody>
      </p:sp>
      <p:pic>
        <p:nvPicPr>
          <p:cNvPr id="7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288" y="179388"/>
            <a:ext cx="1050925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38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Discharge Summary Message</a:t>
            </a:r>
            <a:endParaRPr lang="en-IE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1800" b="1" dirty="0" smtClean="0"/>
              <a:t>Discharge Summary message created on discharge from Hospital </a:t>
            </a:r>
          </a:p>
          <a:p>
            <a:endParaRPr lang="en-IE" sz="1800" b="1" dirty="0" smtClean="0"/>
          </a:p>
          <a:p>
            <a:r>
              <a:rPr lang="en-IE" sz="1800" b="1" dirty="0" smtClean="0"/>
              <a:t>A Separate Discharge Summary sent for Mother and baby(s)</a:t>
            </a:r>
          </a:p>
          <a:p>
            <a:endParaRPr lang="en-IE" sz="1800" b="1" dirty="0" smtClean="0"/>
          </a:p>
          <a:p>
            <a:r>
              <a:rPr lang="en-IE" sz="1800" b="1" dirty="0" smtClean="0"/>
              <a:t>For multiple births, a separate DS is sent for each infant</a:t>
            </a:r>
          </a:p>
          <a:p>
            <a:endParaRPr lang="en-IE" sz="1800" b="1" dirty="0" smtClean="0"/>
          </a:p>
          <a:p>
            <a:r>
              <a:rPr lang="en-IE" sz="1800" b="1" dirty="0" smtClean="0"/>
              <a:t>DS sent for all mothers including antenatal admissions – if mother delivered includes details of the birth for Live Birth/Stillbirth</a:t>
            </a:r>
          </a:p>
          <a:p>
            <a:endParaRPr lang="en-IE" sz="1800" b="1" dirty="0" smtClean="0"/>
          </a:p>
          <a:p>
            <a:r>
              <a:rPr lang="en-IE" sz="1800" b="1" dirty="0" smtClean="0"/>
              <a:t>If a baby is admitted to Neonatal Unit/SCBU, a DS is sent on discharge from the Neonatal Unit/SCBU</a:t>
            </a:r>
          </a:p>
          <a:p>
            <a:endParaRPr lang="en-IE" sz="1800" b="1" dirty="0" smtClean="0"/>
          </a:p>
          <a:p>
            <a:r>
              <a:rPr lang="en-IE" sz="1800" b="1" dirty="0" smtClean="0"/>
              <a:t>Healthlink returns an Acknowledgement message to MN-CMS for each DS received</a:t>
            </a:r>
            <a:endParaRPr lang="en-IE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CD16BC-C035-4E36-BE9C-BFC4A683CCD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pic>
        <p:nvPicPr>
          <p:cNvPr id="5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288" y="179388"/>
            <a:ext cx="1050925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52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Mother’s </a:t>
            </a:r>
            <a:r>
              <a:rPr lang="en-IE" sz="2000" b="1" dirty="0"/>
              <a:t>Discharge Summary </a:t>
            </a:r>
            <a:endParaRPr lang="en-I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1600" b="1" dirty="0"/>
              <a:t>Clinical information </a:t>
            </a:r>
            <a:r>
              <a:rPr lang="en-IE" sz="1600" b="1" dirty="0" smtClean="0"/>
              <a:t>included on Mother’s Discharge Summary:</a:t>
            </a:r>
            <a:endParaRPr lang="en-IE" sz="1600" b="1" dirty="0"/>
          </a:p>
          <a:p>
            <a:pPr lvl="1"/>
            <a:r>
              <a:rPr lang="en-IE" sz="1600" dirty="0" smtClean="0"/>
              <a:t>Antenatal </a:t>
            </a:r>
            <a:r>
              <a:rPr lang="en-IE" sz="1600" dirty="0"/>
              <a:t>risk factors </a:t>
            </a:r>
          </a:p>
          <a:p>
            <a:pPr lvl="1"/>
            <a:r>
              <a:rPr lang="en-IE" sz="1600" dirty="0"/>
              <a:t>Multiple gestation description</a:t>
            </a:r>
          </a:p>
          <a:p>
            <a:pPr lvl="1"/>
            <a:r>
              <a:rPr lang="en-IE" sz="1600" dirty="0"/>
              <a:t>Pathway to Delivery</a:t>
            </a:r>
          </a:p>
          <a:p>
            <a:pPr lvl="1"/>
            <a:r>
              <a:rPr lang="en-IE" sz="1600" dirty="0"/>
              <a:t>Delivery Category</a:t>
            </a:r>
          </a:p>
          <a:p>
            <a:pPr lvl="1"/>
            <a:r>
              <a:rPr lang="en-IE" sz="1600" dirty="0"/>
              <a:t>Delivery type </a:t>
            </a:r>
          </a:p>
          <a:p>
            <a:pPr lvl="1"/>
            <a:r>
              <a:rPr lang="en-IE" sz="1600" dirty="0"/>
              <a:t>Delivery date time </a:t>
            </a:r>
          </a:p>
          <a:p>
            <a:pPr lvl="1"/>
            <a:r>
              <a:rPr lang="en-IE" sz="1600" dirty="0"/>
              <a:t>Gestation age at birth </a:t>
            </a:r>
          </a:p>
          <a:p>
            <a:pPr lvl="1"/>
            <a:r>
              <a:rPr lang="en-IE" sz="1600" dirty="0"/>
              <a:t>Neonatal Outcome </a:t>
            </a:r>
          </a:p>
          <a:p>
            <a:pPr lvl="1"/>
            <a:r>
              <a:rPr lang="en-IE" sz="1600" dirty="0"/>
              <a:t>Maternal delivery complications</a:t>
            </a:r>
          </a:p>
          <a:p>
            <a:pPr lvl="1"/>
            <a:r>
              <a:rPr lang="en-IE" sz="1600" dirty="0"/>
              <a:t>Perineum status </a:t>
            </a:r>
          </a:p>
          <a:p>
            <a:pPr lvl="1"/>
            <a:r>
              <a:rPr lang="en-IE" sz="1600" dirty="0"/>
              <a:t>Anti-D Requirement </a:t>
            </a:r>
          </a:p>
          <a:p>
            <a:pPr lvl="1"/>
            <a:r>
              <a:rPr lang="en-IE" sz="1600" dirty="0"/>
              <a:t>Edinburgh score </a:t>
            </a:r>
          </a:p>
          <a:p>
            <a:pPr lvl="1"/>
            <a:r>
              <a:rPr lang="en-IE" sz="1600" dirty="0"/>
              <a:t>Medication details </a:t>
            </a:r>
          </a:p>
          <a:p>
            <a:pPr lvl="1"/>
            <a:r>
              <a:rPr lang="en-IE" sz="1600" dirty="0"/>
              <a:t>Provider comments</a:t>
            </a:r>
          </a:p>
          <a:p>
            <a:endParaRPr lang="en-I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CD16BC-C035-4E36-BE9C-BFC4A683CCD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pic>
        <p:nvPicPr>
          <p:cNvPr id="5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288" y="179388"/>
            <a:ext cx="1050925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4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Baby’s Discharge Summary </a:t>
            </a:r>
            <a:endParaRPr lang="en-IE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6448" y="1818384"/>
            <a:ext cx="3812232" cy="4120753"/>
          </a:xfrm>
        </p:spPr>
        <p:txBody>
          <a:bodyPr/>
          <a:lstStyle/>
          <a:p>
            <a:pPr lvl="0"/>
            <a:r>
              <a:rPr lang="en-IE" sz="1600" dirty="0"/>
              <a:t>Maternal Gravida </a:t>
            </a:r>
          </a:p>
          <a:p>
            <a:pPr lvl="0"/>
            <a:r>
              <a:rPr lang="en-IE" sz="1600" dirty="0"/>
              <a:t>Maternal Para </a:t>
            </a:r>
          </a:p>
          <a:p>
            <a:pPr lvl="0"/>
            <a:r>
              <a:rPr lang="en-IE" sz="1600" dirty="0"/>
              <a:t>Gestational Age at Birth</a:t>
            </a:r>
          </a:p>
          <a:p>
            <a:pPr lvl="0"/>
            <a:r>
              <a:rPr lang="en-IE" sz="1600" dirty="0"/>
              <a:t>Delivery Type </a:t>
            </a:r>
          </a:p>
          <a:p>
            <a:pPr lvl="0"/>
            <a:r>
              <a:rPr lang="en-IE" sz="1600" dirty="0"/>
              <a:t>Neonatal Outcome </a:t>
            </a:r>
          </a:p>
          <a:p>
            <a:pPr lvl="0"/>
            <a:r>
              <a:rPr lang="en-IE" sz="1600" dirty="0"/>
              <a:t>Birth Order </a:t>
            </a:r>
          </a:p>
          <a:p>
            <a:pPr lvl="0"/>
            <a:r>
              <a:rPr lang="en-IE" sz="1600" dirty="0"/>
              <a:t>Multiple Gestation</a:t>
            </a:r>
          </a:p>
          <a:p>
            <a:pPr lvl="0"/>
            <a:r>
              <a:rPr lang="en-IE" sz="1600" dirty="0"/>
              <a:t>Birth Weight </a:t>
            </a:r>
          </a:p>
          <a:p>
            <a:pPr lvl="0"/>
            <a:r>
              <a:rPr lang="en-IE" sz="1600" dirty="0"/>
              <a:t>Last Recorded Weight </a:t>
            </a:r>
          </a:p>
          <a:p>
            <a:pPr lvl="0"/>
            <a:r>
              <a:rPr lang="en-IE" sz="1600" dirty="0"/>
              <a:t>Birth Length </a:t>
            </a:r>
          </a:p>
          <a:p>
            <a:pPr lvl="0"/>
            <a:r>
              <a:rPr lang="en-IE" sz="1600" dirty="0"/>
              <a:t>Birth Head Circumference </a:t>
            </a:r>
          </a:p>
          <a:p>
            <a:pPr lvl="0"/>
            <a:r>
              <a:rPr lang="en-IE" sz="1600" dirty="0" err="1"/>
              <a:t>Newborn</a:t>
            </a:r>
            <a:r>
              <a:rPr lang="en-IE" sz="1600" dirty="0"/>
              <a:t> Feeding Type </a:t>
            </a:r>
          </a:p>
          <a:p>
            <a:pPr lvl="0"/>
            <a:r>
              <a:rPr lang="en-IE" sz="1600" dirty="0" err="1"/>
              <a:t>Newborn</a:t>
            </a:r>
            <a:r>
              <a:rPr lang="en-IE" sz="1600" dirty="0"/>
              <a:t> Jaundice </a:t>
            </a:r>
          </a:p>
          <a:p>
            <a:endParaRPr lang="en-IE" sz="1200" dirty="0"/>
          </a:p>
          <a:p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4760" y="1818384"/>
            <a:ext cx="4038600" cy="4256271"/>
          </a:xfrm>
        </p:spPr>
        <p:txBody>
          <a:bodyPr/>
          <a:lstStyle/>
          <a:p>
            <a:pPr lvl="0"/>
            <a:r>
              <a:rPr lang="en-IE" sz="1600" dirty="0"/>
              <a:t>Blood Spot Screening Status </a:t>
            </a:r>
          </a:p>
          <a:p>
            <a:pPr lvl="0"/>
            <a:r>
              <a:rPr lang="en-IE" sz="1600" dirty="0"/>
              <a:t>Hearing Screen Test Completed</a:t>
            </a:r>
          </a:p>
          <a:p>
            <a:pPr lvl="0"/>
            <a:r>
              <a:rPr lang="en-IE" sz="1600" dirty="0"/>
              <a:t>Hearing Test Type </a:t>
            </a:r>
          </a:p>
          <a:p>
            <a:pPr lvl="0"/>
            <a:r>
              <a:rPr lang="en-IE" sz="1600" dirty="0"/>
              <a:t>Automated Optoacoustic Emissions Result</a:t>
            </a:r>
          </a:p>
          <a:p>
            <a:pPr lvl="0"/>
            <a:r>
              <a:rPr lang="en-IE" sz="1600" dirty="0"/>
              <a:t>Audiological Referral Scheduled</a:t>
            </a:r>
          </a:p>
          <a:p>
            <a:pPr lvl="0"/>
            <a:r>
              <a:rPr lang="en-IE" sz="1600" dirty="0"/>
              <a:t>Congenital Heart Screening Result</a:t>
            </a:r>
          </a:p>
          <a:p>
            <a:pPr lvl="0"/>
            <a:r>
              <a:rPr lang="en-IE" sz="1600" dirty="0"/>
              <a:t>Hips Dysplasia Exam </a:t>
            </a:r>
          </a:p>
          <a:p>
            <a:pPr lvl="0"/>
            <a:r>
              <a:rPr lang="en-IE" sz="1600" dirty="0"/>
              <a:t>Hip Exam Follow Up Required </a:t>
            </a:r>
          </a:p>
          <a:p>
            <a:pPr lvl="0"/>
            <a:r>
              <a:rPr lang="en-IE" sz="1600" dirty="0"/>
              <a:t>ROP Screen </a:t>
            </a:r>
          </a:p>
          <a:p>
            <a:pPr lvl="0"/>
            <a:r>
              <a:rPr lang="en-IE" sz="1600" dirty="0"/>
              <a:t>Immunisations Given </a:t>
            </a:r>
          </a:p>
          <a:p>
            <a:pPr lvl="0"/>
            <a:r>
              <a:rPr lang="en-IE" sz="1600" dirty="0"/>
              <a:t>Immunisations Given Details </a:t>
            </a:r>
          </a:p>
          <a:p>
            <a:pPr lvl="0"/>
            <a:r>
              <a:rPr lang="en-IE" sz="1600" dirty="0"/>
              <a:t>Medication Details </a:t>
            </a:r>
          </a:p>
          <a:p>
            <a:pPr lvl="0"/>
            <a:r>
              <a:rPr lang="en-IE" sz="1600" dirty="0"/>
              <a:t>Comments (free text)</a:t>
            </a:r>
          </a:p>
          <a:p>
            <a:endParaRPr lang="en-IE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50DCFC-5669-44C7-8B36-6B6A57811436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611560" y="126876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Clinical information included on Baby’s Discharge Summary:</a:t>
            </a:r>
            <a:endParaRPr lang="en-IE" dirty="0"/>
          </a:p>
        </p:txBody>
      </p:sp>
      <p:pic>
        <p:nvPicPr>
          <p:cNvPr id="7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288" y="179388"/>
            <a:ext cx="1050925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236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Pilot Phase</a:t>
            </a:r>
            <a:endParaRPr lang="en-IE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1800" b="1" dirty="0" smtClean="0"/>
              <a:t>Piloted with about 40 GPs in Cork</a:t>
            </a:r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 smtClean="0"/>
              <a:t>Pilot went live on October 31</a:t>
            </a:r>
            <a:r>
              <a:rPr lang="en-IE" sz="1800" b="1" baseline="30000" dirty="0" smtClean="0"/>
              <a:t>st</a:t>
            </a:r>
            <a:r>
              <a:rPr lang="en-IE" sz="1800" b="1" dirty="0" smtClean="0"/>
              <a:t> 2017 – planned for </a:t>
            </a:r>
            <a:r>
              <a:rPr lang="en-IE" sz="1800" b="1" dirty="0" err="1" smtClean="0"/>
              <a:t>approx</a:t>
            </a:r>
            <a:r>
              <a:rPr lang="en-IE" sz="1800" b="1" dirty="0" smtClean="0"/>
              <a:t> 6 weeks</a:t>
            </a:r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 smtClean="0"/>
              <a:t>A number of issues were identified, documented and resolved over the pilot period</a:t>
            </a:r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 smtClean="0"/>
              <a:t>Extended pilot phase to resolve these issues and are now ready to exit pilot to go-live status</a:t>
            </a:r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/>
              <a:t>Clinical equivalence testing carried </a:t>
            </a:r>
            <a:r>
              <a:rPr lang="en-IE" sz="1800" b="1" dirty="0" smtClean="0"/>
              <a:t>out</a:t>
            </a:r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 smtClean="0"/>
              <a:t>Thank you to the </a:t>
            </a:r>
            <a:r>
              <a:rPr lang="en-IE" sz="1800" b="1" dirty="0"/>
              <a:t>pilot </a:t>
            </a:r>
            <a:r>
              <a:rPr lang="en-IE" sz="1800" b="1" dirty="0" smtClean="0"/>
              <a:t>sites</a:t>
            </a:r>
          </a:p>
          <a:p>
            <a:pPr marL="0" indent="0">
              <a:buNone/>
            </a:pPr>
            <a:endParaRPr lang="en-IE" sz="1800" b="1" dirty="0"/>
          </a:p>
          <a:p>
            <a:pPr marL="0" indent="0">
              <a:buNone/>
            </a:pPr>
            <a:endParaRPr lang="en-IE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CD16BC-C035-4E36-BE9C-BFC4A683CCD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8078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000" b="1" dirty="0" smtClean="0"/>
              <a:t>GP Next Steps </a:t>
            </a:r>
            <a:endParaRPr lang="en-IE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1800" b="1" dirty="0" smtClean="0"/>
              <a:t>Go </a:t>
            </a:r>
            <a:r>
              <a:rPr lang="en-IE" sz="1800" b="1" dirty="0"/>
              <a:t>Live for CUMH is June 6</a:t>
            </a:r>
            <a:r>
              <a:rPr lang="en-IE" sz="1800" b="1" baseline="30000" dirty="0"/>
              <a:t>th</a:t>
            </a:r>
            <a:r>
              <a:rPr lang="en-IE" sz="1800" b="1" dirty="0"/>
              <a:t> </a:t>
            </a:r>
            <a:r>
              <a:rPr lang="en-IE" sz="1800" b="1" dirty="0" smtClean="0"/>
              <a:t>2018</a:t>
            </a:r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/>
              <a:t>Letter from CUMH and Frequently Asked </a:t>
            </a:r>
            <a:r>
              <a:rPr lang="en-IE" sz="1800" b="1" dirty="0" smtClean="0"/>
              <a:t>Questions document</a:t>
            </a:r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/>
              <a:t>Training resources available from GP practice software </a:t>
            </a:r>
            <a:r>
              <a:rPr lang="en-IE" sz="1800" b="1" dirty="0" smtClean="0"/>
              <a:t>vendors</a:t>
            </a:r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/>
              <a:t>Support pathways for </a:t>
            </a:r>
            <a:r>
              <a:rPr lang="en-IE" sz="1800" b="1" dirty="0" smtClean="0"/>
              <a:t>GPs</a:t>
            </a:r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/>
              <a:t>Public nature of comments and notes for antenatal shared </a:t>
            </a:r>
            <a:r>
              <a:rPr lang="en-IE" sz="1800" b="1" dirty="0" smtClean="0"/>
              <a:t>care</a:t>
            </a:r>
          </a:p>
          <a:p>
            <a:endParaRPr lang="en-IE" sz="1800" b="1" dirty="0"/>
          </a:p>
          <a:p>
            <a:r>
              <a:rPr lang="en-IE" sz="1800" b="1" dirty="0" err="1" smtClean="0"/>
              <a:t>Healthlink</a:t>
            </a:r>
            <a:r>
              <a:rPr lang="en-IE" sz="1800" b="1" dirty="0" smtClean="0"/>
              <a:t> GDPR assessed – other </a:t>
            </a:r>
            <a:r>
              <a:rPr lang="en-IE" sz="1800" b="1" dirty="0" smtClean="0"/>
              <a:t>services – </a:t>
            </a:r>
            <a:r>
              <a:rPr lang="en-IE" sz="1800" b="1" smtClean="0"/>
              <a:t>eReferrals</a:t>
            </a:r>
            <a:r>
              <a:rPr lang="en-IE" sz="1800" b="1" dirty="0" smtClean="0"/>
              <a:t>, </a:t>
            </a:r>
            <a:r>
              <a:rPr lang="en-IE" sz="1800" b="1" dirty="0" err="1" smtClean="0"/>
              <a:t>Healthmail</a:t>
            </a:r>
            <a:endParaRPr lang="en-IE" sz="1800" b="1" dirty="0" smtClean="0"/>
          </a:p>
          <a:p>
            <a:pPr marL="0" indent="0">
              <a:buNone/>
            </a:pPr>
            <a:endParaRPr lang="en-IE" sz="1800" b="1" dirty="0"/>
          </a:p>
          <a:p>
            <a:r>
              <a:rPr lang="en-IE" sz="1800" b="1" dirty="0"/>
              <a:t>Any </a:t>
            </a:r>
            <a:r>
              <a:rPr lang="en-IE" sz="1800" b="1" dirty="0" smtClean="0"/>
              <a:t>Questions?</a:t>
            </a:r>
            <a:endParaRPr lang="en-IE" sz="1800" b="1" dirty="0"/>
          </a:p>
          <a:p>
            <a:endParaRPr lang="en-IE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CD16BC-C035-4E36-BE9C-BFC4A683CCD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787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&amp;PM PMO">
  <a:themeElements>
    <a:clrScheme name="vincent_hse_template 3">
      <a:dk1>
        <a:srgbClr val="0E3F96"/>
      </a:dk1>
      <a:lt1>
        <a:srgbClr val="FFFFFF"/>
      </a:lt1>
      <a:dk2>
        <a:srgbClr val="FFFFFF"/>
      </a:dk2>
      <a:lt2>
        <a:srgbClr val="B2B2B2"/>
      </a:lt2>
      <a:accent1>
        <a:srgbClr val="306FCC"/>
      </a:accent1>
      <a:accent2>
        <a:srgbClr val="99CCFF"/>
      </a:accent2>
      <a:accent3>
        <a:srgbClr val="FFFFFF"/>
      </a:accent3>
      <a:accent4>
        <a:srgbClr val="0A347F"/>
      </a:accent4>
      <a:accent5>
        <a:srgbClr val="ADBBE2"/>
      </a:accent5>
      <a:accent6>
        <a:srgbClr val="8AB9E7"/>
      </a:accent6>
      <a:hlink>
        <a:srgbClr val="25A2AF"/>
      </a:hlink>
      <a:folHlink>
        <a:srgbClr val="6666FF"/>
      </a:folHlink>
    </a:clrScheme>
    <a:fontScheme name="vincent_hse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ncent_hse_template 1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ncent_hse_template 2">
        <a:dk1>
          <a:srgbClr val="1D528D"/>
        </a:dk1>
        <a:lt1>
          <a:srgbClr val="FFFFFF"/>
        </a:lt1>
        <a:dk2>
          <a:srgbClr val="FFFFFF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ncent_hse_template 3">
        <a:dk1>
          <a:srgbClr val="0E3F96"/>
        </a:dk1>
        <a:lt1>
          <a:srgbClr val="FFFFFF"/>
        </a:lt1>
        <a:dk2>
          <a:srgbClr val="FFFFFF"/>
        </a:dk2>
        <a:lt2>
          <a:srgbClr val="B2B2B2"/>
        </a:lt2>
        <a:accent1>
          <a:srgbClr val="306FCC"/>
        </a:accent1>
        <a:accent2>
          <a:srgbClr val="99CCFF"/>
        </a:accent2>
        <a:accent3>
          <a:srgbClr val="FFFFFF"/>
        </a:accent3>
        <a:accent4>
          <a:srgbClr val="0A347F"/>
        </a:accent4>
        <a:accent5>
          <a:srgbClr val="ADBBE2"/>
        </a:accent5>
        <a:accent6>
          <a:srgbClr val="8AB9E7"/>
        </a:accent6>
        <a:hlink>
          <a:srgbClr val="25A2AF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eneric Presentation Template v0.potx" id="{A9E7F719-9BC3-4D3A-827B-28CD0649B97F}" vid="{9DDDE13A-8C6A-4B37-9ECA-3B0BAF3E0010}"/>
    </a:ext>
  </a:extLst>
</a:theme>
</file>

<file path=ppt/theme/theme2.xml><?xml version="1.0" encoding="utf-8"?>
<a:theme xmlns:a="http://schemas.openxmlformats.org/drawingml/2006/main" name="2_Corp_Template_2011">
  <a:themeElements>
    <a:clrScheme name="Cerner-1">
      <a:dk1>
        <a:srgbClr val="21345F"/>
      </a:dk1>
      <a:lt1>
        <a:srgbClr val="FFFFFF"/>
      </a:lt1>
      <a:dk2>
        <a:srgbClr val="0194D3"/>
      </a:dk2>
      <a:lt2>
        <a:srgbClr val="000000"/>
      </a:lt2>
      <a:accent1>
        <a:srgbClr val="F58025"/>
      </a:accent1>
      <a:accent2>
        <a:srgbClr val="7AC143"/>
      </a:accent2>
      <a:accent3>
        <a:srgbClr val="D8D8D8"/>
      </a:accent3>
      <a:accent4>
        <a:srgbClr val="1B2B50"/>
      </a:accent4>
      <a:accent5>
        <a:srgbClr val="D4C8AE"/>
      </a:accent5>
      <a:accent6>
        <a:srgbClr val="5C8A2D"/>
      </a:accent6>
      <a:hlink>
        <a:srgbClr val="AF6227"/>
      </a:hlink>
      <a:folHlink>
        <a:srgbClr val="E8BA25"/>
      </a:folHlink>
    </a:clrScheme>
    <a:fontScheme name="Cerner-2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366713" marR="0" indent="-366713" algn="ctr" defTabSz="9763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40000"/>
          <a:buFontTx/>
          <a:buNone/>
          <a:tabLst/>
          <a:defRPr kumimoji="0" sz="3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AF9335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66713" marR="0" indent="-366713" algn="ctr" defTabSz="9763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40000"/>
          <a:buFontTx/>
          <a:buNone/>
          <a:tabLst/>
          <a:defRPr kumimoji="0" lang="en-US" sz="3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76396"/>
        </a:accent1>
        <a:accent2>
          <a:srgbClr val="A19B70"/>
        </a:accent2>
        <a:accent3>
          <a:srgbClr val="FFFFFF"/>
        </a:accent3>
        <a:accent4>
          <a:srgbClr val="000000"/>
        </a:accent4>
        <a:accent5>
          <a:srgbClr val="B4B7C9"/>
        </a:accent5>
        <a:accent6>
          <a:srgbClr val="918C65"/>
        </a:accent6>
        <a:hlink>
          <a:srgbClr val="688584"/>
        </a:hlink>
        <a:folHlink>
          <a:srgbClr val="D9933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21345F"/>
        </a:dk1>
        <a:lt1>
          <a:srgbClr val="FFFFFF"/>
        </a:lt1>
        <a:dk2>
          <a:srgbClr val="1C7BA5"/>
        </a:dk2>
        <a:lt2>
          <a:srgbClr val="000000"/>
        </a:lt2>
        <a:accent1>
          <a:srgbClr val="AF9335"/>
        </a:accent1>
        <a:accent2>
          <a:srgbClr val="669933"/>
        </a:accent2>
        <a:accent3>
          <a:srgbClr val="FFFFFF"/>
        </a:accent3>
        <a:accent4>
          <a:srgbClr val="1B2B50"/>
        </a:accent4>
        <a:accent5>
          <a:srgbClr val="D4C8AE"/>
        </a:accent5>
        <a:accent6>
          <a:srgbClr val="5C8A2D"/>
        </a:accent6>
        <a:hlink>
          <a:srgbClr val="AF6227"/>
        </a:hlink>
        <a:folHlink>
          <a:srgbClr val="E8BA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992845378F5446AD0EFB9240AF415C" ma:contentTypeVersion="2" ma:contentTypeDescription="Create a new document." ma:contentTypeScope="" ma:versionID="be9ea6b32085c37e31acdc1585cccef7">
  <xsd:schema xmlns:xsd="http://www.w3.org/2001/XMLSchema" xmlns:xs="http://www.w3.org/2001/XMLSchema" xmlns:p="http://schemas.microsoft.com/office/2006/metadata/properties" xmlns:ns2="6b488a18-2fad-45f1-8f4d-b1bc359a9050" targetNamespace="http://schemas.microsoft.com/office/2006/metadata/properties" ma:root="true" ma:fieldsID="1fd9f198431724aa0565acf15cd09fa0" ns2:_="">
    <xsd:import namespace="6b488a18-2fad-45f1-8f4d-b1bc359a905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488a18-2fad-45f1-8f4d-b1bc359a90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2B5106-A68E-4CF8-87AC-A2279D6BAB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488a18-2fad-45f1-8f4d-b1bc359a90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60174F-AF7F-46AE-A151-F2C85178552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6b488a18-2fad-45f1-8f4d-b1bc359a905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0</TotalTime>
  <Words>538</Words>
  <Application>Microsoft Office PowerPoint</Application>
  <PresentationFormat>On-screen Show (4:3)</PresentationFormat>
  <Paragraphs>153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ＭＳ Ｐゴシック</vt:lpstr>
      <vt:lpstr>Arial</vt:lpstr>
      <vt:lpstr>Century Gothic</vt:lpstr>
      <vt:lpstr>Franklin Gothic Book</vt:lpstr>
      <vt:lpstr>Franklin Gothic Demi</vt:lpstr>
      <vt:lpstr>Franklin Gothic Medium</vt:lpstr>
      <vt:lpstr>Gill Sans</vt:lpstr>
      <vt:lpstr>Gill Sans Light</vt:lpstr>
      <vt:lpstr>Webdings</vt:lpstr>
      <vt:lpstr>Wingdings</vt:lpstr>
      <vt:lpstr>Wingdings 2</vt:lpstr>
      <vt:lpstr>C&amp;PM PMO</vt:lpstr>
      <vt:lpstr>2_Corp_Template_2011</vt:lpstr>
      <vt:lpstr>PowerPoint Presentation</vt:lpstr>
      <vt:lpstr>MN-CMS Interfaces &amp; Integration </vt:lpstr>
      <vt:lpstr>Healthlink Messaging </vt:lpstr>
      <vt:lpstr>Antenatal Visit Message</vt:lpstr>
      <vt:lpstr>Discharge Summary Message</vt:lpstr>
      <vt:lpstr>Mother’s Discharge Summary </vt:lpstr>
      <vt:lpstr>Baby’s Discharge Summary </vt:lpstr>
      <vt:lpstr>Pilot Phase</vt:lpstr>
      <vt:lpstr>GP Next Steps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2016-11-16T15:47:30Z</dcterms:created>
  <dcterms:modified xsi:type="dcterms:W3CDTF">2018-05-24T17:13:43Z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0x01010084992845378F5446AD0EFB9240AF415C</vt:lpwstr>
  </property>
</Properties>
</file>